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406" r:id="rId5"/>
    <p:sldId id="479" r:id="rId6"/>
    <p:sldId id="472" r:id="rId7"/>
    <p:sldId id="494" r:id="rId8"/>
    <p:sldId id="548" r:id="rId9"/>
    <p:sldId id="549" r:id="rId10"/>
    <p:sldId id="550" r:id="rId11"/>
    <p:sldId id="551" r:id="rId12"/>
    <p:sldId id="552" r:id="rId13"/>
    <p:sldId id="553" r:id="rId14"/>
    <p:sldId id="554" r:id="rId15"/>
    <p:sldId id="555" r:id="rId16"/>
    <p:sldId id="556" r:id="rId17"/>
    <p:sldId id="557" r:id="rId18"/>
    <p:sldId id="558" r:id="rId19"/>
    <p:sldId id="559" r:id="rId20"/>
    <p:sldId id="560" r:id="rId21"/>
    <p:sldId id="561" r:id="rId22"/>
    <p:sldId id="562" r:id="rId23"/>
  </p:sldIdLst>
  <p:sldSz cx="12192000" cy="6858000"/>
  <p:notesSz cx="6858000" cy="9144000"/>
  <p:defaultTextStyle>
    <a:defPPr>
      <a:defRPr lang="nl-NL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B817A4-6307-6717-AE39-9E1C81CE4360}" name="Rens ." initials="R." userId="6d97aad4ac755ee3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jden, M. van der" initials="HMvd" lastIdx="1" clrIdx="0">
    <p:extLst>
      <p:ext uri="{19B8F6BF-5375-455C-9EA6-DF929625EA0E}">
        <p15:presenceInfo xmlns:p15="http://schemas.microsoft.com/office/powerpoint/2012/main" userId="S::m.v.d.heijden@tue.nl::247b15f5-b6f4-41b9-8998-462afc75c2df" providerId="AD"/>
      </p:ext>
    </p:extLst>
  </p:cmAuthor>
  <p:cmAuthor id="2" name="Gimenez Garcia, I." initials="GGI" lastIdx="13" clrIdx="1">
    <p:extLst>
      <p:ext uri="{19B8F6BF-5375-455C-9EA6-DF929625EA0E}">
        <p15:presenceInfo xmlns:p15="http://schemas.microsoft.com/office/powerpoint/2012/main" userId="S::i.gimenez.garcia@tue.nl::7bf5fc0e-1b5a-4594-91d9-4c1a68e45a61" providerId="AD"/>
      </p:ext>
    </p:extLst>
  </p:cmAuthor>
  <p:cmAuthor id="3" name="Boz, E.B." initials="BE" lastIdx="7" clrIdx="2">
    <p:extLst>
      <p:ext uri="{19B8F6BF-5375-455C-9EA6-DF929625EA0E}">
        <p15:presenceInfo xmlns:p15="http://schemas.microsoft.com/office/powerpoint/2012/main" userId="S::e.b.boz@tue.nl::dc974606-9ca5-4c24-9c07-95e109c252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62A"/>
    <a:srgbClr val="4174A7"/>
    <a:srgbClr val="E5F7E5"/>
    <a:srgbClr val="D5F3D5"/>
    <a:srgbClr val="36B800"/>
    <a:srgbClr val="7F099B"/>
    <a:srgbClr val="FFBD05"/>
    <a:srgbClr val="FF7F00"/>
    <a:srgbClr val="FDE7E7"/>
    <a:srgbClr val="FB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64631" autoAdjust="0"/>
  </p:normalViewPr>
  <p:slideViewPr>
    <p:cSldViewPr snapToGrid="0" showGuides="1">
      <p:cViewPr varScale="1">
        <p:scale>
          <a:sx n="51" d="100"/>
          <a:sy n="51" d="100"/>
        </p:scale>
        <p:origin x="2088" y="34"/>
      </p:cViewPr>
      <p:guideLst>
        <p:guide orient="horz" pos="3407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0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B38A-B1B6-4CF4-9737-E1E5C73DA86F}" type="datetimeFigureOut">
              <a:rPr lang="nl-NL" smtClean="0"/>
              <a:t>9-6-2023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1B330-1C2E-47C6-8A9D-1114F90E79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878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12C6B-C807-4014-B6D4-CCA33426A2F8}" type="datetimeFigureOut">
              <a:rPr lang="nl-NL" smtClean="0"/>
              <a:t>9-6-2023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A9740-BD37-4DCA-BDC4-7DBBAE15FA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5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52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692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5142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2910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778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2749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9522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805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055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206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09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47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152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1992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6392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381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494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407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34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2379644" y="1354082"/>
            <a:ext cx="7497781" cy="4132317"/>
          </a:xfrm>
          <a:prstGeom prst="rect">
            <a:avLst/>
          </a:prstGeom>
          <a:solidFill>
            <a:srgbClr val="F1EFEF">
              <a:alpha val="30000"/>
            </a:srgbClr>
          </a:solidFill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0" y="6135689"/>
            <a:ext cx="121920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96936" y="318426"/>
            <a:ext cx="3132484" cy="594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A962A"/>
                </a:solidFill>
              </a:rPr>
              <a:t>Department Chemical Engineering and Chemistry</a:t>
            </a:r>
            <a:endParaRPr lang="en-GB" sz="16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00DEC-852C-07EB-D4C9-96D202B88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" r="44"/>
          <a:stretch/>
        </p:blipFill>
        <p:spPr>
          <a:xfrm>
            <a:off x="18106" y="333163"/>
            <a:ext cx="1828800" cy="60470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DB8B2ED-2CB0-2A18-7744-AFF42C8AC0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670" y="49532"/>
            <a:ext cx="3184060" cy="117196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A67CCDA-81E3-D8DC-A29C-4456259869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60090"/>
            <a:ext cx="2603500" cy="134077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Conference logo</a:t>
            </a:r>
            <a:endParaRPr lang="es-ES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392681"/>
            <a:ext cx="12192000" cy="2072640"/>
          </a:xfrm>
          <a:solidFill>
            <a:srgbClr val="2A962A">
              <a:alpha val="70000"/>
            </a:srgbClr>
          </a:solidFill>
        </p:spPr>
        <p:txBody>
          <a:bodyPr lIns="608400" tIns="306000" rIns="608400" anchor="t"/>
          <a:lstStyle>
            <a:lvl1pPr algn="l">
              <a:lnSpc>
                <a:spcPts val="3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Names of authors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6336352-8C6C-3DF5-37C1-29C0EFC16A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85100" y="5847889"/>
            <a:ext cx="3987800" cy="134077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algn="r">
              <a:lnSpc>
                <a:spcPct val="100000"/>
              </a:lnSpc>
            </a:pPr>
            <a:r>
              <a:rPr lang="en-US" sz="2400" dirty="0"/>
              <a:t>Presentation information</a:t>
            </a:r>
          </a:p>
          <a:p>
            <a:pPr algn="r">
              <a:lnSpc>
                <a:spcPct val="100000"/>
              </a:lnSpc>
            </a:pPr>
            <a:r>
              <a:rPr lang="en-US" sz="2400" dirty="0"/>
              <a:t>Presentation date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34642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811200" y="302140"/>
            <a:ext cx="10566413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baseline="0"/>
            </a:lvl1pPr>
          </a:lstStyle>
          <a:p>
            <a:r>
              <a:rPr lang="en-US" dirty="0"/>
              <a:t>Click to edit awesome slide title</a:t>
            </a:r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491078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References go here.</a:t>
            </a:r>
          </a:p>
          <a:p>
            <a:r>
              <a:rPr lang="en-GB" dirty="0"/>
              <a:t>Max 2 lines of references.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11200" y="1316931"/>
            <a:ext cx="10515600" cy="4352400"/>
          </a:xfrm>
        </p:spPr>
        <p:txBody>
          <a:bodyPr/>
          <a:lstStyle>
            <a:lvl1pPr marL="539750" indent="-539750">
              <a:lnSpc>
                <a:spcPct val="150000"/>
              </a:lnSpc>
              <a:buFont typeface="Arial" panose="020B0604020202020204" pitchFamily="34" charset="0"/>
              <a:buChar char="•"/>
              <a:defRPr baseline="0"/>
            </a:lvl1pPr>
            <a:lvl2pPr marL="1071563" indent="-531813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baseline="0"/>
            </a:lvl2pPr>
            <a:lvl3pPr marL="1611313" indent="-541338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defRPr sz="2000" baseline="0"/>
            </a:lvl3pPr>
            <a:lvl4pPr marL="1071562" indent="0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US" dirty="0"/>
              <a:t>Type your awesome text here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3E9ADC-FC80-4625-8BED-B6BF666AAB78}"/>
              </a:ext>
            </a:extLst>
          </p:cNvPr>
          <p:cNvSpPr/>
          <p:nvPr userDrawn="1"/>
        </p:nvSpPr>
        <p:spPr>
          <a:xfrm>
            <a:off x="0" y="0"/>
            <a:ext cx="12192000" cy="101760"/>
          </a:xfrm>
          <a:prstGeom prst="rect">
            <a:avLst/>
          </a:prstGeom>
          <a:solidFill>
            <a:srgbClr val="2A962A"/>
          </a:solidFill>
          <a:ln w="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D12DF-DE74-9765-6F78-43C899DBC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1" b="89113" l="21257" r="99465">
                        <a14:foregroundMark x1="22460" y1="14516" x2="35428" y2="16129"/>
                        <a14:foregroundMark x1="21390" y1="16129" x2="21390" y2="16129"/>
                        <a14:foregroundMark x1="46524" y1="12500" x2="46524" y2="12500"/>
                        <a14:foregroundMark x1="62567" y1="9274" x2="62567" y2="9274"/>
                        <a14:foregroundMark x1="46390" y1="9274" x2="46390" y2="9274"/>
                        <a14:foregroundMark x1="95335" y1="73021" x2="95187" y2="81048"/>
                        <a14:foregroundMark x1="95722" y1="52016" x2="95592" y2="59064"/>
                        <a14:foregroundMark x1="97594" y1="59274" x2="97594" y2="59274"/>
                        <a14:foregroundMark x1="95989" y1="73790" x2="95707" y2="72938"/>
                        <a14:foregroundMark x1="95989" y1="58468" x2="95901" y2="59201"/>
                        <a14:foregroundMark x1="97410" y1="60621" x2="98529" y2="60081"/>
                        <a14:foregroundMark x1="93583" y1="61694" x2="99332" y2="62903"/>
                        <a14:backgroundMark x1="95455" y1="68548" x2="95455" y2="68548"/>
                        <a14:backgroundMark x1="95989" y1="69355" x2="95187" y2="68145"/>
                        <a14:backgroundMark x1="95989" y1="69355" x2="95989" y2="69355"/>
                        <a14:backgroundMark x1="95722" y1="70161" x2="95722" y2="70161"/>
                        <a14:backgroundMark x1="95722" y1="70161" x2="95722" y2="70161"/>
                        <a14:backgroundMark x1="95722" y1="70161" x2="95722" y2="70161"/>
                        <a14:backgroundMark x1="99064" y1="53629" x2="99064" y2="53629"/>
                        <a14:backgroundMark x1="99163" y1="54388" x2="99064" y2="51613"/>
                        <a14:backgroundMark x1="99252" y1="56914" x2="99234" y2="56406"/>
                        <a14:backgroundMark x1="99465" y1="62903" x2="99447" y2="62383"/>
                        <a14:backgroundMark x1="95455" y1="68548" x2="95795" y2="70346"/>
                        <a14:backgroundMark x1="99465" y1="75000" x2="97700" y2="68533"/>
                        <a14:backgroundMark x1="98529" y1="69355" x2="96257" y2="68145"/>
                        <a14:backgroundMark x1="98489" y1="66721" x2="99332" y2="66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-1435" b="-1028"/>
          <a:stretch/>
        </p:blipFill>
        <p:spPr>
          <a:xfrm>
            <a:off x="11343914" y="6523289"/>
            <a:ext cx="848085" cy="334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7EDAA-E28F-DCCC-C43C-FB6DC98F66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4" r="44"/>
          <a:stretch/>
        </p:blipFill>
        <p:spPr>
          <a:xfrm>
            <a:off x="11178780" y="6523289"/>
            <a:ext cx="1013220" cy="335027"/>
          </a:xfrm>
          <a:prstGeom prst="rect">
            <a:avLst/>
          </a:prstGeom>
        </p:spPr>
      </p:pic>
      <p:sp>
        <p:nvSpPr>
          <p:cNvPr id="5" name="Trapezoid 4">
            <a:extLst>
              <a:ext uri="{FF2B5EF4-FFF2-40B4-BE49-F238E27FC236}">
                <a16:creationId xmlns:a16="http://schemas.microsoft.com/office/drawing/2014/main" id="{EA922D14-B971-61DA-B7FC-0904EF7256A1}"/>
              </a:ext>
            </a:extLst>
          </p:cNvPr>
          <p:cNvSpPr/>
          <p:nvPr userDrawn="1"/>
        </p:nvSpPr>
        <p:spPr>
          <a:xfrm rot="6744613">
            <a:off x="11544827" y="6418184"/>
            <a:ext cx="972000" cy="45719"/>
          </a:xfrm>
          <a:prstGeom prst="trapezoid">
            <a:avLst/>
          </a:prstGeom>
          <a:solidFill>
            <a:srgbClr val="2A9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84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hidden="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31999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11200" y="480000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EDCDAB77-3598-D341-9BE1-BF0A2D3B5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9272" y="6390000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References go here.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1200" y="1285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35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36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539750" indent="-539750" algn="l" defTabSz="685783" rtl="0" eaLnBrk="1" latinLnBrk="0" hangingPunct="1">
        <a:lnSpc>
          <a:spcPct val="150000"/>
        </a:lnSpc>
        <a:spcBef>
          <a:spcPts val="200"/>
        </a:spcBef>
        <a:spcAft>
          <a:spcPts val="200"/>
        </a:spcAft>
        <a:buClr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42900" indent="-342900" algn="l" defTabSz="685783" rtl="0" eaLnBrk="1" latinLnBrk="0" hangingPunct="1">
        <a:lnSpc>
          <a:spcPct val="150000"/>
        </a:lnSpc>
        <a:spcBef>
          <a:spcPts val="267"/>
        </a:spcBef>
        <a:spcAft>
          <a:spcPts val="267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081088" indent="-541338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04" indent="-171446" algn="l" defTabSz="685783" rtl="0" eaLnBrk="1" latinLnBrk="0" hangingPunct="1">
        <a:lnSpc>
          <a:spcPct val="150000"/>
        </a:lnSpc>
        <a:spcBef>
          <a:spcPts val="375"/>
        </a:spcBef>
        <a:buClrTx/>
        <a:buFontTx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39" userDrawn="1">
          <p15:clr>
            <a:srgbClr val="F26B43"/>
          </p15:clr>
        </p15:guide>
        <p15:guide id="2" pos="511" userDrawn="1">
          <p15:clr>
            <a:srgbClr val="F26B43"/>
          </p15:clr>
        </p15:guide>
        <p15:guide id="3" pos="71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11" Type="http://schemas.openxmlformats.org/officeDocument/2006/relationships/image" Target="NULL"/><Relationship Id="rId5" Type="http://schemas.openxmlformats.org/officeDocument/2006/relationships/image" Target="../media/image26.jpeg"/><Relationship Id="rId10" Type="http://schemas.openxmlformats.org/officeDocument/2006/relationships/image" Target="../media/image30.emf"/><Relationship Id="rId4" Type="http://schemas.openxmlformats.org/officeDocument/2006/relationships/image" Target="../media/image23.png"/><Relationship Id="rId9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jpe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6.jpeg"/><Relationship Id="rId15" Type="http://schemas.openxmlformats.org/officeDocument/2006/relationships/image" Target="../media/image39.emf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6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8.png"/><Relationship Id="rId5" Type="http://schemas.openxmlformats.org/officeDocument/2006/relationships/image" Target="../media/image50.png"/><Relationship Id="rId10" Type="http://schemas.openxmlformats.org/officeDocument/2006/relationships/image" Target="../media/image52.emf"/><Relationship Id="rId4" Type="http://schemas.microsoft.com/office/2007/relationships/hdphoto" Target="../media/hdphoto6.wdp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6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5.png"/><Relationship Id="rId5" Type="http://schemas.openxmlformats.org/officeDocument/2006/relationships/image" Target="../media/image66.png"/><Relationship Id="rId10" Type="http://schemas.openxmlformats.org/officeDocument/2006/relationships/image" Target="../media/image14.png"/><Relationship Id="rId4" Type="http://schemas.openxmlformats.org/officeDocument/2006/relationships/image" Target="../media/image65.jpg"/><Relationship Id="rId9" Type="http://schemas.openxmlformats.org/officeDocument/2006/relationships/image" Target="../media/image13.png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f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emf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5FE7D3C-1B0D-45AF-B979-18FB30001EB1}"/>
              </a:ext>
            </a:extLst>
          </p:cNvPr>
          <p:cNvSpPr txBox="1">
            <a:spLocks/>
          </p:cNvSpPr>
          <p:nvPr/>
        </p:nvSpPr>
        <p:spPr>
          <a:xfrm>
            <a:off x="5429250" y="5863898"/>
            <a:ext cx="6343650" cy="705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-342900" algn="l" defTabSz="685783" rtl="0" eaLnBrk="1" latinLnBrk="0" hangingPunct="1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088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800" dirty="0"/>
              <a:t>Columbia Presentation</a:t>
            </a:r>
          </a:p>
          <a:p>
            <a:pPr algn="r">
              <a:lnSpc>
                <a:spcPct val="100000"/>
              </a:lnSpc>
            </a:pPr>
            <a:r>
              <a:rPr lang="en-US" sz="1800" dirty="0"/>
              <a:t>June 10</a:t>
            </a:r>
            <a:r>
              <a:rPr lang="en-US" sz="1800" baseline="30000" dirty="0"/>
              <a:t>th</a:t>
            </a:r>
            <a:r>
              <a:rPr lang="en-US" sz="1800" dirty="0"/>
              <a:t>, 2023</a:t>
            </a:r>
            <a:endParaRPr lang="en-NL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CF73A3-57C4-AC7A-551B-AC23BE246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3" t="18427" r="6005" b="10534"/>
          <a:stretch/>
        </p:blipFill>
        <p:spPr>
          <a:xfrm>
            <a:off x="2309688" y="1360106"/>
            <a:ext cx="7497781" cy="413231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" y="2389682"/>
            <a:ext cx="12192000" cy="2073164"/>
          </a:xfrm>
          <a:solidFill>
            <a:srgbClr val="2A962A">
              <a:alpha val="70000"/>
            </a:srgbClr>
          </a:solidFill>
        </p:spPr>
        <p:txBody>
          <a:bodyPr/>
          <a:lstStyle/>
          <a:p>
            <a:r>
              <a:rPr lang="en-US" sz="2800" dirty="0"/>
              <a:t>Starting from the bottom: </a:t>
            </a:r>
            <a:r>
              <a:rPr lang="en-US" sz="2000" dirty="0"/>
              <a:t>Coupling a genetic algorithm and a pore network model for porous electrode design</a:t>
            </a:r>
            <a:br>
              <a:rPr lang="en-US" sz="2000" dirty="0"/>
            </a:br>
            <a:r>
              <a:rPr lang="en-GB" sz="1800" u="sng" dirty="0"/>
              <a:t>Maxime van der Heijden</a:t>
            </a:r>
            <a:r>
              <a:rPr lang="en-GB" sz="1800" dirty="0"/>
              <a:t>, </a:t>
            </a:r>
            <a:r>
              <a:rPr lang="en-GB" sz="1800" b="0" dirty="0"/>
              <a:t>Rik van Gorp, Gabor Szendrei, Victor de Haas, Mohammad Amin Sadeghi, Jeffrey Gostick, and Antoni Forner Cuenca</a:t>
            </a:r>
            <a:br>
              <a:rPr lang="en-GB" sz="1800" dirty="0"/>
            </a:b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24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B62B-AC6E-4DD6-9125-4AC8C5E7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principle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EBBD6-699F-4D0D-8E95-0420E259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FBC4A02-6D7F-4B44-BBE0-3C81DF0CE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20396" b="20469"/>
          <a:stretch/>
        </p:blipFill>
        <p:spPr>
          <a:xfrm>
            <a:off x="6418593" y="1224200"/>
            <a:ext cx="1211367" cy="885825"/>
          </a:xfrm>
          <a:prstGeom prst="rect">
            <a:avLst/>
          </a:prstGeom>
        </p:spPr>
      </p:pic>
      <p:pic>
        <p:nvPicPr>
          <p:cNvPr id="2054" name="Picture 6" descr="Family icon in flat style parents symbol on white Vector Image">
            <a:extLst>
              <a:ext uri="{FF2B5EF4-FFF2-40B4-BE49-F238E27FC236}">
                <a16:creationId xmlns:a16="http://schemas.microsoft.com/office/drawing/2014/main" id="{A77125A9-3900-4678-A086-D49A63A18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8472" r="24649" b="26805"/>
          <a:stretch/>
        </p:blipFill>
        <p:spPr bwMode="auto">
          <a:xfrm>
            <a:off x="4269345" y="1224200"/>
            <a:ext cx="719452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mensional Icons - Download Free Vector Icons | Noun Project">
            <a:extLst>
              <a:ext uri="{FF2B5EF4-FFF2-40B4-BE49-F238E27FC236}">
                <a16:creationId xmlns:a16="http://schemas.microsoft.com/office/drawing/2014/main" id="{82DEEF82-D5BB-483D-A067-A18FDD17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56" y="1137945"/>
            <a:ext cx="1058334" cy="10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oup of People Standing Community Stick Figure Pictogram Icons free image">
            <a:extLst>
              <a:ext uri="{FF2B5EF4-FFF2-40B4-BE49-F238E27FC236}">
                <a16:creationId xmlns:a16="http://schemas.microsoft.com/office/drawing/2014/main" id="{F0ADC194-9471-406B-9793-5A78BC00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6"/>
          <a:stretch/>
        </p:blipFill>
        <p:spPr bwMode="auto">
          <a:xfrm>
            <a:off x="601174" y="1293256"/>
            <a:ext cx="2238375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EB15D5-FF5D-4B16-946C-80B1873F7A84}"/>
              </a:ext>
            </a:extLst>
          </p:cNvPr>
          <p:cNvSpPr txBox="1"/>
          <p:nvPr/>
        </p:nvSpPr>
        <p:spPr>
          <a:xfrm>
            <a:off x="2839549" y="146705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50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E79B3-B98D-45AC-902B-D77D5719FE6E}"/>
              </a:ext>
            </a:extLst>
          </p:cNvPr>
          <p:cNvSpPr txBox="1"/>
          <p:nvPr/>
        </p:nvSpPr>
        <p:spPr>
          <a:xfrm>
            <a:off x="5151857" y="146705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E792C-0BE6-43A9-9029-69F218AA5FA1}"/>
              </a:ext>
            </a:extLst>
          </p:cNvPr>
          <p:cNvSpPr txBox="1"/>
          <p:nvPr/>
        </p:nvSpPr>
        <p:spPr>
          <a:xfrm>
            <a:off x="7787834" y="1467057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1000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3E4C5-4FA3-4F93-AB6B-12D84DBB44C7}"/>
              </a:ext>
            </a:extLst>
          </p:cNvPr>
          <p:cNvSpPr txBox="1"/>
          <p:nvPr/>
        </p:nvSpPr>
        <p:spPr>
          <a:xfrm>
            <a:off x="10036293" y="1407216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[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13x13x4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]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BF8F1C-5583-4A94-9AC6-A75660226F89}"/>
              </a:ext>
            </a:extLst>
          </p:cNvPr>
          <p:cNvSpPr txBox="1"/>
          <p:nvPr/>
        </p:nvSpPr>
        <p:spPr>
          <a:xfrm>
            <a:off x="8762781" y="214245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2F3091F-F9B3-4E7C-B3A0-B3B9975123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811" y="3551713"/>
            <a:ext cx="3755717" cy="28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A9C1F4D-C94F-4B46-AA96-B76B09EC90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1806" y="3549778"/>
            <a:ext cx="3755717" cy="28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12C3DF8-4DBC-46F0-BCEA-F0858449E9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610" y="3550536"/>
            <a:ext cx="375571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8CD0EE5-BAD9-445F-B6C6-C1375288EC47}"/>
                  </a:ext>
                </a:extLst>
              </p:cNvPr>
              <p:cNvSpPr/>
              <p:nvPr/>
            </p:nvSpPr>
            <p:spPr>
              <a:xfrm>
                <a:off x="694912" y="2271518"/>
                <a:ext cx="3172407" cy="7711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𝐅𝐢𝐭𝐧𝐞𝐬𝐬</m:t>
                      </m:r>
                      <m:r>
                        <a:rPr lang="en-US" sz="20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𝐞𝐥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𝐩𝐮𝐦𝐩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NL" sz="20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8CD0EE5-BAD9-445F-B6C6-C1375288EC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12" y="2271518"/>
                <a:ext cx="3172407" cy="77117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11ADB16-0D47-4FD8-91E1-0C3017CF4E47}"/>
              </a:ext>
            </a:extLst>
          </p:cNvPr>
          <p:cNvSpPr txBox="1"/>
          <p:nvPr/>
        </p:nvSpPr>
        <p:spPr>
          <a:xfrm>
            <a:off x="2052000" y="3441217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Fitness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313346-B6B6-4D69-825C-C444E341915D}"/>
              </a:ext>
            </a:extLst>
          </p:cNvPr>
          <p:cNvSpPr txBox="1"/>
          <p:nvPr/>
        </p:nvSpPr>
        <p:spPr>
          <a:xfrm>
            <a:off x="5040000" y="3441217"/>
            <a:ext cx="2692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Pumping power, P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</a:rPr>
              <a:t>pump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770886-BE8E-4DE3-A755-A94AFB11F99E}"/>
              </a:ext>
            </a:extLst>
          </p:cNvPr>
          <p:cNvSpPr txBox="1"/>
          <p:nvPr/>
        </p:nvSpPr>
        <p:spPr>
          <a:xfrm>
            <a:off x="8856000" y="3441217"/>
            <a:ext cx="252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Electrical power, P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</a:rPr>
              <a:t>el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C67E69-C28B-4EEE-8CBF-8EE493BD4FC7}"/>
              </a:ext>
            </a:extLst>
          </p:cNvPr>
          <p:cNvSpPr txBox="1"/>
          <p:nvPr/>
        </p:nvSpPr>
        <p:spPr>
          <a:xfrm>
            <a:off x="5401599" y="2214159"/>
            <a:ext cx="1879041" cy="1015663"/>
          </a:xfrm>
          <a:prstGeom prst="rect">
            <a:avLst/>
          </a:prstGeom>
          <a:noFill/>
          <a:ln w="38100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+ 75% Fitness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- 72%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i="0" baseline="-25000" dirty="0">
                <a:latin typeface="+mj-lt"/>
                <a:cs typeface="Arial" charset="0"/>
              </a:rPr>
              <a:t>pump</a:t>
            </a:r>
            <a:endParaRPr lang="en-NL" sz="20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+ 42%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b="0" i="0" baseline="-25000" dirty="0">
                <a:latin typeface="+mj-lt"/>
                <a:cs typeface="Arial" charset="0"/>
              </a:rPr>
              <a:t>el</a:t>
            </a:r>
            <a:r>
              <a:rPr lang="en-US" sz="2000" i="0" dirty="0">
                <a:latin typeface="+mj-lt"/>
                <a:cs typeface="Arial" charset="0"/>
              </a:rPr>
              <a:t> </a:t>
            </a:r>
            <a:endParaRPr lang="en-US" sz="2000" i="1" dirty="0">
              <a:latin typeface="Cambria Math" panose="02040503050406030204" pitchFamily="18" charset="0"/>
              <a:cs typeface="Arial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DFDC6-E9C8-3EFF-8D01-B0D8E3217D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en-GB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</a:p>
          <a:p>
            <a:endParaRPr lang="en-US" dirty="0"/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745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B62B-AC6E-4DD6-9125-4AC8C5E7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evolution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EBBD6-699F-4D0D-8E95-0420E259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FBC4A02-6D7F-4B44-BBE0-3C81DF0CE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20396" b="20469"/>
          <a:stretch/>
        </p:blipFill>
        <p:spPr>
          <a:xfrm>
            <a:off x="6418593" y="1224200"/>
            <a:ext cx="1211367" cy="885825"/>
          </a:xfrm>
          <a:prstGeom prst="rect">
            <a:avLst/>
          </a:prstGeom>
        </p:spPr>
      </p:pic>
      <p:pic>
        <p:nvPicPr>
          <p:cNvPr id="2054" name="Picture 6" descr="Family icon in flat style parents symbol on white Vector Image">
            <a:extLst>
              <a:ext uri="{FF2B5EF4-FFF2-40B4-BE49-F238E27FC236}">
                <a16:creationId xmlns:a16="http://schemas.microsoft.com/office/drawing/2014/main" id="{A77125A9-3900-4678-A086-D49A63A18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8472" r="24649" b="26805"/>
          <a:stretch/>
        </p:blipFill>
        <p:spPr bwMode="auto">
          <a:xfrm>
            <a:off x="4269345" y="1224200"/>
            <a:ext cx="719452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mensional Icons - Download Free Vector Icons | Noun Project">
            <a:extLst>
              <a:ext uri="{FF2B5EF4-FFF2-40B4-BE49-F238E27FC236}">
                <a16:creationId xmlns:a16="http://schemas.microsoft.com/office/drawing/2014/main" id="{82DEEF82-D5BB-483D-A067-A18FDD17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56" y="1137945"/>
            <a:ext cx="1058334" cy="10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oup of People Standing Community Stick Figure Pictogram Icons free image">
            <a:extLst>
              <a:ext uri="{FF2B5EF4-FFF2-40B4-BE49-F238E27FC236}">
                <a16:creationId xmlns:a16="http://schemas.microsoft.com/office/drawing/2014/main" id="{F0ADC194-9471-406B-9793-5A78BC00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6"/>
          <a:stretch/>
        </p:blipFill>
        <p:spPr bwMode="auto">
          <a:xfrm>
            <a:off x="601174" y="1293256"/>
            <a:ext cx="2238375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EB15D5-FF5D-4B16-946C-80B1873F7A84}"/>
              </a:ext>
            </a:extLst>
          </p:cNvPr>
          <p:cNvSpPr txBox="1"/>
          <p:nvPr/>
        </p:nvSpPr>
        <p:spPr>
          <a:xfrm>
            <a:off x="2839549" y="146705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50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E79B3-B98D-45AC-902B-D77D5719FE6E}"/>
              </a:ext>
            </a:extLst>
          </p:cNvPr>
          <p:cNvSpPr txBox="1"/>
          <p:nvPr/>
        </p:nvSpPr>
        <p:spPr>
          <a:xfrm>
            <a:off x="5151857" y="146705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E792C-0BE6-43A9-9029-69F218AA5FA1}"/>
              </a:ext>
            </a:extLst>
          </p:cNvPr>
          <p:cNvSpPr txBox="1"/>
          <p:nvPr/>
        </p:nvSpPr>
        <p:spPr>
          <a:xfrm>
            <a:off x="7787834" y="1467057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1000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3E4C5-4FA3-4F93-AB6B-12D84DBB44C7}"/>
              </a:ext>
            </a:extLst>
          </p:cNvPr>
          <p:cNvSpPr txBox="1"/>
          <p:nvPr/>
        </p:nvSpPr>
        <p:spPr>
          <a:xfrm>
            <a:off x="10036293" y="1407216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[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13x13x4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]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" name="Picture 31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B7F99E3F-4760-4930-AC79-A587FFF10A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4" y="1974170"/>
            <a:ext cx="3237231" cy="2284267"/>
          </a:xfrm>
          <a:prstGeom prst="rect">
            <a:avLst/>
          </a:prstGeom>
        </p:spPr>
      </p:pic>
      <p:pic>
        <p:nvPicPr>
          <p:cNvPr id="39" name="Picture 38" descr="A picture containing indoor&#10;&#10;Description automatically generated">
            <a:extLst>
              <a:ext uri="{FF2B5EF4-FFF2-40B4-BE49-F238E27FC236}">
                <a16:creationId xmlns:a16="http://schemas.microsoft.com/office/drawing/2014/main" id="{4911833D-F086-4623-9A66-3643F86C07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4487321"/>
            <a:ext cx="2630249" cy="1855967"/>
          </a:xfrm>
          <a:prstGeom prst="rect">
            <a:avLst/>
          </a:prstGeom>
        </p:spPr>
      </p:pic>
      <p:pic>
        <p:nvPicPr>
          <p:cNvPr id="40" name="Picture 39" descr="A picture containing indoor, colorful, decorated&#10;&#10;Description automatically generated">
            <a:extLst>
              <a:ext uri="{FF2B5EF4-FFF2-40B4-BE49-F238E27FC236}">
                <a16:creationId xmlns:a16="http://schemas.microsoft.com/office/drawing/2014/main" id="{69CE92D9-3D52-4EA1-A3B0-1D2AEAD086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3599530"/>
            <a:ext cx="2630249" cy="1855967"/>
          </a:xfrm>
          <a:prstGeom prst="rect">
            <a:avLst/>
          </a:prstGeom>
        </p:spPr>
      </p:pic>
      <p:pic>
        <p:nvPicPr>
          <p:cNvPr id="41" name="Picture 40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id="{67F8800B-83F6-4EF6-B3B9-934939CD8C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2785378"/>
            <a:ext cx="2630249" cy="1855967"/>
          </a:xfrm>
          <a:prstGeom prst="rect">
            <a:avLst/>
          </a:prstGeom>
        </p:spPr>
      </p:pic>
      <p:pic>
        <p:nvPicPr>
          <p:cNvPr id="42" name="Picture 41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id="{5637C419-993A-4985-ABD1-3187781B17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2010135"/>
            <a:ext cx="2630249" cy="1855967"/>
          </a:xfrm>
          <a:prstGeom prst="rect">
            <a:avLst/>
          </a:prstGeom>
        </p:spPr>
      </p:pic>
      <p:pic>
        <p:nvPicPr>
          <p:cNvPr id="44" name="Picture 43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38EE7292-59A0-4B80-9E00-25C8D2B2F8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2" y="4180376"/>
            <a:ext cx="3237231" cy="228426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8622D08-E0CC-4DF9-B1FD-E4848389712C}"/>
              </a:ext>
            </a:extLst>
          </p:cNvPr>
          <p:cNvSpPr txBox="1"/>
          <p:nvPr/>
        </p:nvSpPr>
        <p:spPr>
          <a:xfrm>
            <a:off x="2155229" y="204670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B5AFC7-C1AC-4A38-BC1D-E2FBC1A69757}"/>
              </a:ext>
            </a:extLst>
          </p:cNvPr>
          <p:cNvSpPr txBox="1"/>
          <p:nvPr/>
        </p:nvSpPr>
        <p:spPr>
          <a:xfrm>
            <a:off x="2025232" y="416393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5416CC-0B8F-44B1-938E-83E27F83EC0F}"/>
              </a:ext>
            </a:extLst>
          </p:cNvPr>
          <p:cNvSpPr/>
          <p:nvPr/>
        </p:nvSpPr>
        <p:spPr>
          <a:xfrm>
            <a:off x="1451903" y="4610465"/>
            <a:ext cx="2938341" cy="1700723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F0E053D-1BEC-4AE8-92F5-797D218B6179}"/>
              </a:ext>
            </a:extLst>
          </p:cNvPr>
          <p:cNvSpPr/>
          <p:nvPr/>
        </p:nvSpPr>
        <p:spPr>
          <a:xfrm>
            <a:off x="5437045" y="2181676"/>
            <a:ext cx="2527353" cy="4129512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8A51C94-179E-4422-A543-E19E46C48807}"/>
              </a:ext>
            </a:extLst>
          </p:cNvPr>
          <p:cNvCxnSpPr>
            <a:stCxn id="44" idx="3"/>
          </p:cNvCxnSpPr>
          <p:nvPr/>
        </p:nvCxnSpPr>
        <p:spPr>
          <a:xfrm flipV="1">
            <a:off x="4541873" y="5319513"/>
            <a:ext cx="750922" cy="299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8FFBC30-D754-4770-A567-E2A412EDCE82}"/>
              </a:ext>
            </a:extLst>
          </p:cNvPr>
          <p:cNvGrpSpPr/>
          <p:nvPr/>
        </p:nvGrpSpPr>
        <p:grpSpPr>
          <a:xfrm rot="16200000">
            <a:off x="9481866" y="2412969"/>
            <a:ext cx="743614" cy="2161169"/>
            <a:chOff x="8913525" y="4507091"/>
            <a:chExt cx="648080" cy="144688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432EAB8-D171-4645-9742-15CC5D9F0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FDFB7A0-AB09-4F64-8A59-539CB0F203B2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5E5968A-EEE9-407D-8856-3C5874FA4E7B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F034CC-F81C-49D6-BC7F-9F3794689E5B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C242F3E-1298-4AE1-A35C-69645B2E8877}"/>
              </a:ext>
            </a:extLst>
          </p:cNvPr>
          <p:cNvGrpSpPr/>
          <p:nvPr/>
        </p:nvGrpSpPr>
        <p:grpSpPr>
          <a:xfrm rot="16200000">
            <a:off x="9436669" y="3732316"/>
            <a:ext cx="834008" cy="2207656"/>
            <a:chOff x="8834744" y="4507090"/>
            <a:chExt cx="726861" cy="1478006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1C501DA-777C-4A14-8027-1392DD3C5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7CBA6FA-4193-47D0-8EC2-B7F525B1DF6A}"/>
                </a:ext>
              </a:extLst>
            </p:cNvPr>
            <p:cNvGrpSpPr/>
            <p:nvPr/>
          </p:nvGrpSpPr>
          <p:grpSpPr>
            <a:xfrm>
              <a:off x="8834744" y="4507090"/>
              <a:ext cx="713049" cy="1478006"/>
              <a:chOff x="6252109" y="584497"/>
              <a:chExt cx="713049" cy="1478006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A0D3E3D-095C-452D-BFFC-D525D6084895}"/>
                  </a:ext>
                </a:extLst>
              </p:cNvPr>
              <p:cNvSpPr txBox="1"/>
              <p:nvPr/>
            </p:nvSpPr>
            <p:spPr>
              <a:xfrm rot="5400000">
                <a:off x="5633812" y="1202794"/>
                <a:ext cx="1478006" cy="241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0        4         8        12       16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A67E1D0-BCF8-42AA-BF70-F44E51972B39}"/>
                  </a:ext>
                </a:extLst>
              </p:cNvPr>
              <p:cNvSpPr txBox="1"/>
              <p:nvPr/>
            </p:nvSpPr>
            <p:spPr>
              <a:xfrm rot="5400000">
                <a:off x="6262138" y="1173820"/>
                <a:ext cx="1137803" cy="268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Throat radius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8D4DC39-95BD-40BE-9201-9E3DAB39F075}"/>
              </a:ext>
            </a:extLst>
          </p:cNvPr>
          <p:cNvGrpSpPr/>
          <p:nvPr/>
        </p:nvGrpSpPr>
        <p:grpSpPr>
          <a:xfrm>
            <a:off x="4212462" y="3908633"/>
            <a:ext cx="785793" cy="307777"/>
            <a:chOff x="2961764" y="2646794"/>
            <a:chExt cx="785793" cy="30777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A4A6CEB-6BF7-42E3-AA18-17B091E8403D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E4AE61E-190F-4F31-97BC-54D2BC3D5D4D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6D7595-4689-478B-AB5C-08885C8956D3}"/>
              </a:ext>
            </a:extLst>
          </p:cNvPr>
          <p:cNvCxnSpPr/>
          <p:nvPr/>
        </p:nvCxnSpPr>
        <p:spPr>
          <a:xfrm flipV="1">
            <a:off x="1130277" y="3407439"/>
            <a:ext cx="0" cy="527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CDE8700-206C-47F6-86A9-73DADB3458B3}"/>
              </a:ext>
            </a:extLst>
          </p:cNvPr>
          <p:cNvSpPr txBox="1"/>
          <p:nvPr/>
        </p:nvSpPr>
        <p:spPr>
          <a:xfrm>
            <a:off x="145071" y="3522866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Thickness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6AC4C4-74E6-4EC9-BA18-3A787490F822}"/>
              </a:ext>
            </a:extLst>
          </p:cNvPr>
          <p:cNvSpPr txBox="1"/>
          <p:nvPr/>
        </p:nvSpPr>
        <p:spPr>
          <a:xfrm>
            <a:off x="623208" y="3101130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Membrane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1B80B3F-C2A1-46E7-9639-B185E0C468C6}"/>
              </a:ext>
            </a:extLst>
          </p:cNvPr>
          <p:cNvSpPr txBox="1"/>
          <p:nvPr/>
        </p:nvSpPr>
        <p:spPr>
          <a:xfrm>
            <a:off x="383684" y="3893079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Current collector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621D5C-B23B-4A35-ACD5-9A01B5700212}"/>
              </a:ext>
            </a:extLst>
          </p:cNvPr>
          <p:cNvSpPr txBox="1"/>
          <p:nvPr/>
        </p:nvSpPr>
        <p:spPr>
          <a:xfrm>
            <a:off x="2286640" y="6509327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FF2B18-645C-467B-AA8E-DD7BFFE89156}"/>
              </a:ext>
            </a:extLst>
          </p:cNvPr>
          <p:cNvGrpSpPr/>
          <p:nvPr/>
        </p:nvGrpSpPr>
        <p:grpSpPr>
          <a:xfrm>
            <a:off x="2834786" y="6176621"/>
            <a:ext cx="190882" cy="304459"/>
            <a:chOff x="483394" y="4676776"/>
            <a:chExt cx="137433" cy="22356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73C8D8B-AAFA-4B84-BFE8-BC240D3064AC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102D34AC-01FF-4882-BA89-12C61D94F26C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A6133DE-E392-4988-BEC8-D7843A779782}"/>
              </a:ext>
            </a:extLst>
          </p:cNvPr>
          <p:cNvSpPr txBox="1"/>
          <p:nvPr/>
        </p:nvSpPr>
        <p:spPr>
          <a:xfrm>
            <a:off x="8762781" y="214245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3608FFF-75B3-41CD-AAB7-D113969764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93752" y="2492756"/>
            <a:ext cx="4707485" cy="36098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3AE77-39D1-D972-A042-DC33488FE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en-GB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FF5208-5AAA-1ADF-BA63-A8C05559C6C3}"/>
              </a:ext>
            </a:extLst>
          </p:cNvPr>
          <p:cNvSpPr/>
          <p:nvPr/>
        </p:nvSpPr>
        <p:spPr>
          <a:xfrm>
            <a:off x="-156377" y="-135438"/>
            <a:ext cx="12431730" cy="71610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B86DF6-239D-ABAA-2839-68274724CFED}"/>
              </a:ext>
            </a:extLst>
          </p:cNvPr>
          <p:cNvSpPr txBox="1"/>
          <p:nvPr/>
        </p:nvSpPr>
        <p:spPr>
          <a:xfrm>
            <a:off x="734205" y="3082226"/>
            <a:ext cx="10650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Can we optimize more realistic structures?</a:t>
            </a:r>
            <a:endParaRPr lang="en-NL" sz="4000" b="1" i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6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6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17ED-6F71-421F-9044-25566B79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complex electrode structures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DCAEC-2A91-C5D5-5E69-977BC284B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F576A-6169-A842-B4CA-39BBF4C82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27593" r="56524" b="30203"/>
          <a:stretch/>
        </p:blipFill>
        <p:spPr>
          <a:xfrm>
            <a:off x="6267736" y="2472851"/>
            <a:ext cx="903098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1B137E-FD6B-2106-C49D-00BA28275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7904" r="50871" b="29891"/>
          <a:stretch/>
        </p:blipFill>
        <p:spPr>
          <a:xfrm>
            <a:off x="4994377" y="2472852"/>
            <a:ext cx="874999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3F550B61-5B64-FE15-57FD-1577C1EFE8C8}"/>
              </a:ext>
            </a:extLst>
          </p:cNvPr>
          <p:cNvSpPr/>
          <p:nvPr/>
        </p:nvSpPr>
        <p:spPr>
          <a:xfrm>
            <a:off x="4970062" y="2460585"/>
            <a:ext cx="914073" cy="2334864"/>
          </a:xfrm>
          <a:prstGeom prst="rect">
            <a:avLst/>
          </a:prstGeom>
          <a:solidFill>
            <a:srgbClr val="C00000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DEE6FD1-2A8A-6F8F-10AE-F139A4E2FC2A}"/>
              </a:ext>
            </a:extLst>
          </p:cNvPr>
          <p:cNvSpPr/>
          <p:nvPr/>
        </p:nvSpPr>
        <p:spPr>
          <a:xfrm>
            <a:off x="6260234" y="2460585"/>
            <a:ext cx="900000" cy="2334864"/>
          </a:xfrm>
          <a:prstGeom prst="rect">
            <a:avLst/>
          </a:prstGeom>
          <a:solidFill>
            <a:srgbClr val="0066CC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A4AFD9E-AD80-2068-9D1F-761AFFDBFDEE}"/>
              </a:ext>
            </a:extLst>
          </p:cNvPr>
          <p:cNvGrpSpPr/>
          <p:nvPr/>
        </p:nvGrpSpPr>
        <p:grpSpPr>
          <a:xfrm>
            <a:off x="4999346" y="2564717"/>
            <a:ext cx="2199236" cy="338554"/>
            <a:chOff x="7494162" y="2574672"/>
            <a:chExt cx="2199236" cy="338554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0873114-822C-9066-A213-3A1AA85F86B2}"/>
                </a:ext>
              </a:extLst>
            </p:cNvPr>
            <p:cNvSpPr txBox="1"/>
            <p:nvPr/>
          </p:nvSpPr>
          <p:spPr>
            <a:xfrm>
              <a:off x="7494162" y="2574672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Anode</a:t>
              </a: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14856B4-5969-F15E-A5A8-8638AE06BF18}"/>
                </a:ext>
              </a:extLst>
            </p:cNvPr>
            <p:cNvSpPr txBox="1"/>
            <p:nvPr/>
          </p:nvSpPr>
          <p:spPr>
            <a:xfrm>
              <a:off x="8689597" y="2574672"/>
              <a:ext cx="10038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Cathode</a:t>
              </a: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1836498-CE53-AEE7-2E0D-40EA13F58047}"/>
              </a:ext>
            </a:extLst>
          </p:cNvPr>
          <p:cNvGrpSpPr/>
          <p:nvPr/>
        </p:nvGrpSpPr>
        <p:grpSpPr>
          <a:xfrm>
            <a:off x="5850740" y="2460386"/>
            <a:ext cx="401788" cy="2334864"/>
            <a:chOff x="3053970" y="2445477"/>
            <a:chExt cx="401788" cy="2334864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E07F2BE-1EDC-43BF-CEA6-AA0CCBBBEB3A}"/>
                </a:ext>
              </a:extLst>
            </p:cNvPr>
            <p:cNvSpPr/>
            <p:nvPr/>
          </p:nvSpPr>
          <p:spPr>
            <a:xfrm>
              <a:off x="3053970" y="2445477"/>
              <a:ext cx="401788" cy="2334864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C0BCB8F0-620F-5544-8385-393F2B97C89D}"/>
                </a:ext>
              </a:extLst>
            </p:cNvPr>
            <p:cNvSpPr txBox="1"/>
            <p:nvPr/>
          </p:nvSpPr>
          <p:spPr>
            <a:xfrm rot="16200000">
              <a:off x="2656682" y="3455957"/>
              <a:ext cx="1165703" cy="31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Membrane</a:t>
              </a: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Arrow: Curved Right 137">
            <a:extLst>
              <a:ext uri="{FF2B5EF4-FFF2-40B4-BE49-F238E27FC236}">
                <a16:creationId xmlns:a16="http://schemas.microsoft.com/office/drawing/2014/main" id="{47272143-2E74-5F80-1D78-9514F8F49315}"/>
              </a:ext>
            </a:extLst>
          </p:cNvPr>
          <p:cNvSpPr/>
          <p:nvPr/>
        </p:nvSpPr>
        <p:spPr>
          <a:xfrm flipV="1">
            <a:off x="4973873" y="3279529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9" name="Arrow: Curved Right 138">
            <a:extLst>
              <a:ext uri="{FF2B5EF4-FFF2-40B4-BE49-F238E27FC236}">
                <a16:creationId xmlns:a16="http://schemas.microsoft.com/office/drawing/2014/main" id="{862EB49A-E0D9-637D-5BD0-FB73EE816078}"/>
              </a:ext>
            </a:extLst>
          </p:cNvPr>
          <p:cNvSpPr/>
          <p:nvPr/>
        </p:nvSpPr>
        <p:spPr>
          <a:xfrm flipH="1">
            <a:off x="6834008" y="3279529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CB955C8-D896-A240-1D2B-A20BF4C75AD3}"/>
              </a:ext>
            </a:extLst>
          </p:cNvPr>
          <p:cNvSpPr txBox="1"/>
          <p:nvPr/>
        </p:nvSpPr>
        <p:spPr>
          <a:xfrm>
            <a:off x="5219396" y="3867791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lang="en-US" sz="1600" b="1" kern="0" baseline="3000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n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595373B-D9B3-9DAA-E720-A1ACFF4160F9}"/>
              </a:ext>
            </a:extLst>
          </p:cNvPr>
          <p:cNvSpPr txBox="1"/>
          <p:nvPr/>
        </p:nvSpPr>
        <p:spPr>
          <a:xfrm>
            <a:off x="5219396" y="3160539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05A1853-7FF3-3CFA-315B-399F580256A7}"/>
              </a:ext>
            </a:extLst>
          </p:cNvPr>
          <p:cNvCxnSpPr>
            <a:cxnSpLocks/>
          </p:cNvCxnSpPr>
          <p:nvPr/>
        </p:nvCxnSpPr>
        <p:spPr>
          <a:xfrm flipH="1" flipV="1">
            <a:off x="4789843" y="1877523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60E8C61F-BB59-9C04-58F8-7CD8A101C266}"/>
              </a:ext>
            </a:extLst>
          </p:cNvPr>
          <p:cNvCxnSpPr>
            <a:cxnSpLocks/>
          </p:cNvCxnSpPr>
          <p:nvPr/>
        </p:nvCxnSpPr>
        <p:spPr>
          <a:xfrm flipH="1" flipV="1">
            <a:off x="7323500" y="1876428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8AFFA26-7B19-4E6B-2BBE-EA8D80591085}"/>
              </a:ext>
            </a:extLst>
          </p:cNvPr>
          <p:cNvCxnSpPr>
            <a:cxnSpLocks/>
          </p:cNvCxnSpPr>
          <p:nvPr/>
        </p:nvCxnSpPr>
        <p:spPr>
          <a:xfrm>
            <a:off x="4787531" y="1896124"/>
            <a:ext cx="252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5A00AAA-E482-1868-BDD0-2E8F1B7F4A76}"/>
              </a:ext>
            </a:extLst>
          </p:cNvPr>
          <p:cNvSpPr/>
          <p:nvPr/>
        </p:nvSpPr>
        <p:spPr>
          <a:xfrm>
            <a:off x="5656154" y="1743535"/>
            <a:ext cx="760300" cy="314455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Load</a:t>
            </a:r>
            <a:endParaRPr kumimoji="0" lang="en-NL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2992CCF-7DBE-1D3E-2518-63139F617131}"/>
              </a:ext>
            </a:extLst>
          </p:cNvPr>
          <p:cNvGrpSpPr/>
          <p:nvPr/>
        </p:nvGrpSpPr>
        <p:grpSpPr>
          <a:xfrm>
            <a:off x="4620137" y="2460386"/>
            <a:ext cx="2873091" cy="2334864"/>
            <a:chOff x="1823367" y="2445477"/>
            <a:chExt cx="2873091" cy="2334864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45CEC10F-B175-24E3-F728-B1E017326F4E}"/>
                </a:ext>
              </a:extLst>
            </p:cNvPr>
            <p:cNvGrpSpPr/>
            <p:nvPr/>
          </p:nvGrpSpPr>
          <p:grpSpPr>
            <a:xfrm>
              <a:off x="1823367" y="2445477"/>
              <a:ext cx="2873091" cy="2334864"/>
              <a:chOff x="1823367" y="2445477"/>
              <a:chExt cx="2873091" cy="233486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304A2889-7A29-AA43-929D-5159354D256F}"/>
                  </a:ext>
                </a:extLst>
              </p:cNvPr>
              <p:cNvSpPr/>
              <p:nvPr/>
            </p:nvSpPr>
            <p:spPr>
              <a:xfrm>
                <a:off x="4346502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718D5AA-C829-2C47-7FE2-F192B85430AA}"/>
                  </a:ext>
                </a:extLst>
              </p:cNvPr>
              <p:cNvSpPr/>
              <p:nvPr/>
            </p:nvSpPr>
            <p:spPr>
              <a:xfrm>
                <a:off x="1823367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64519492-7E7E-ABDE-A574-74CF89A3A031}"/>
                </a:ext>
              </a:extLst>
            </p:cNvPr>
            <p:cNvGrpSpPr/>
            <p:nvPr/>
          </p:nvGrpSpPr>
          <p:grpSpPr>
            <a:xfrm>
              <a:off x="1839145" y="2494509"/>
              <a:ext cx="343364" cy="338554"/>
              <a:chOff x="7110860" y="217325"/>
              <a:chExt cx="461479" cy="421869"/>
            </a:xfrm>
          </p:grpSpPr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AE2BBED4-C497-7C17-E912-1AA8A860F720}"/>
                  </a:ext>
                </a:extLst>
              </p:cNvPr>
              <p:cNvSpPr/>
              <p:nvPr/>
            </p:nvSpPr>
            <p:spPr>
              <a:xfrm>
                <a:off x="7167077" y="270712"/>
                <a:ext cx="324000" cy="32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3ED9B83-8EBF-6A66-4F4D-7A48FDA07517}"/>
                  </a:ext>
                </a:extLst>
              </p:cNvPr>
              <p:cNvSpPr txBox="1"/>
              <p:nvPr/>
            </p:nvSpPr>
            <p:spPr>
              <a:xfrm>
                <a:off x="7110860" y="217325"/>
                <a:ext cx="461479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kumimoji="0" lang="en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48E64AE-E052-DD29-3543-D400510034B4}"/>
              </a:ext>
            </a:extLst>
          </p:cNvPr>
          <p:cNvGrpSpPr/>
          <p:nvPr/>
        </p:nvGrpSpPr>
        <p:grpSpPr>
          <a:xfrm>
            <a:off x="7787976" y="2938894"/>
            <a:ext cx="846813" cy="1370884"/>
            <a:chOff x="-81222" y="4133850"/>
            <a:chExt cx="904875" cy="1228725"/>
          </a:xfrm>
          <a:solidFill>
            <a:schemeClr val="bg2">
              <a:lumMod val="90000"/>
            </a:schemeClr>
          </a:solidFill>
        </p:grpSpPr>
        <p:sp>
          <p:nvSpPr>
            <p:cNvPr id="155" name="Cylinder 154">
              <a:extLst>
                <a:ext uri="{FF2B5EF4-FFF2-40B4-BE49-F238E27FC236}">
                  <a16:creationId xmlns:a16="http://schemas.microsoft.com/office/drawing/2014/main" id="{1D819005-42E5-1C7E-E401-745FCB4F565E}"/>
                </a:ext>
              </a:extLst>
            </p:cNvPr>
            <p:cNvSpPr/>
            <p:nvPr/>
          </p:nvSpPr>
          <p:spPr>
            <a:xfrm>
              <a:off x="-81222" y="4133850"/>
              <a:ext cx="904875" cy="12287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NL" sz="800" kern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endParaRPr>
            </a:p>
          </p:txBody>
        </p:sp>
        <p:sp>
          <p:nvSpPr>
            <p:cNvPr id="156" name="Cylinder 155">
              <a:extLst>
                <a:ext uri="{FF2B5EF4-FFF2-40B4-BE49-F238E27FC236}">
                  <a16:creationId xmlns:a16="http://schemas.microsoft.com/office/drawing/2014/main" id="{963178F1-618E-B382-C89A-1C6DEE0EA3E5}"/>
                </a:ext>
              </a:extLst>
            </p:cNvPr>
            <p:cNvSpPr/>
            <p:nvPr/>
          </p:nvSpPr>
          <p:spPr>
            <a:xfrm>
              <a:off x="-45152" y="4555336"/>
              <a:ext cx="836587" cy="7715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NL" sz="800" kern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543702B-7798-1D32-74D2-C2ABB2A421DE}"/>
              </a:ext>
            </a:extLst>
          </p:cNvPr>
          <p:cNvGrpSpPr/>
          <p:nvPr/>
        </p:nvGrpSpPr>
        <p:grpSpPr>
          <a:xfrm>
            <a:off x="5416645" y="2460386"/>
            <a:ext cx="2860098" cy="2328192"/>
            <a:chOff x="-2822475" y="7387163"/>
            <a:chExt cx="2860098" cy="2328192"/>
          </a:xfrm>
        </p:grpSpPr>
        <p:cxnSp>
          <p:nvCxnSpPr>
            <p:cNvPr id="158" name="Connector: Elbow 157">
              <a:extLst>
                <a:ext uri="{FF2B5EF4-FFF2-40B4-BE49-F238E27FC236}">
                  <a16:creationId xmlns:a16="http://schemas.microsoft.com/office/drawing/2014/main" id="{FA19DC45-6950-5392-5F2F-CA00E437036B}"/>
                </a:ext>
              </a:extLst>
            </p:cNvPr>
            <p:cNvCxnSpPr>
              <a:cxnSpLocks/>
              <a:endCxn id="155" idx="1"/>
            </p:cNvCxnSpPr>
            <p:nvPr/>
          </p:nvCxnSpPr>
          <p:spPr>
            <a:xfrm rot="16200000" flipH="1">
              <a:off x="-1693729" y="6258417"/>
              <a:ext cx="478508" cy="2736000"/>
            </a:xfrm>
            <a:prstGeom prst="bentConnector3">
              <a:avLst>
                <a:gd name="adj1" fmla="val -59716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9" name="Connector: Elbow 158">
              <a:extLst>
                <a:ext uri="{FF2B5EF4-FFF2-40B4-BE49-F238E27FC236}">
                  <a16:creationId xmlns:a16="http://schemas.microsoft.com/office/drawing/2014/main" id="{87F5A066-4450-21B1-F91B-E4B3A9D5B2B3}"/>
                </a:ext>
              </a:extLst>
            </p:cNvPr>
            <p:cNvCxnSpPr>
              <a:cxnSpLocks/>
              <a:endCxn id="155" idx="1"/>
            </p:cNvCxnSpPr>
            <p:nvPr/>
          </p:nvCxnSpPr>
          <p:spPr>
            <a:xfrm rot="16200000" flipH="1">
              <a:off x="-993631" y="6834417"/>
              <a:ext cx="478508" cy="1584000"/>
            </a:xfrm>
            <a:prstGeom prst="bentConnector3">
              <a:avLst>
                <a:gd name="adj1" fmla="val -36824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0" name="Connector: Elbow 159">
              <a:extLst>
                <a:ext uri="{FF2B5EF4-FFF2-40B4-BE49-F238E27FC236}">
                  <a16:creationId xmlns:a16="http://schemas.microsoft.com/office/drawing/2014/main" id="{1444BE25-A2E6-466B-8BBF-5C91962C1FB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692288" y="8107955"/>
              <a:ext cx="478800" cy="2736000"/>
            </a:xfrm>
            <a:prstGeom prst="bentConnector3">
              <a:avLst>
                <a:gd name="adj1" fmla="val 162519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1" name="Connector: Elbow 160">
              <a:extLst>
                <a:ext uri="{FF2B5EF4-FFF2-40B4-BE49-F238E27FC236}">
                  <a16:creationId xmlns:a16="http://schemas.microsoft.com/office/drawing/2014/main" id="{19A7D4EE-BFE4-A831-9793-AFB8DD0061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994060" y="8683955"/>
              <a:ext cx="478800" cy="1584000"/>
            </a:xfrm>
            <a:prstGeom prst="bentConnector3">
              <a:avLst>
                <a:gd name="adj1" fmla="val 139240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62" name="Oval 161">
            <a:extLst>
              <a:ext uri="{FF2B5EF4-FFF2-40B4-BE49-F238E27FC236}">
                <a16:creationId xmlns:a16="http://schemas.microsoft.com/office/drawing/2014/main" id="{E032159C-2A98-0D53-9281-5EED203434FC}"/>
              </a:ext>
            </a:extLst>
          </p:cNvPr>
          <p:cNvSpPr/>
          <p:nvPr/>
        </p:nvSpPr>
        <p:spPr>
          <a:xfrm>
            <a:off x="7207241" y="3533651"/>
            <a:ext cx="241073" cy="2600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2820A18-FA3A-BEB9-5ED1-BA5FCF2E8DDC}"/>
              </a:ext>
            </a:extLst>
          </p:cNvPr>
          <p:cNvSpPr txBox="1"/>
          <p:nvPr/>
        </p:nvSpPr>
        <p:spPr>
          <a:xfrm>
            <a:off x="7167554" y="3475565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600" dirty="0">
                <a:solidFill>
                  <a:schemeClr val="bg1"/>
                </a:solidFill>
                <a:latin typeface="Arial"/>
                <a:ea typeface="Arial" charset="0"/>
                <a:cs typeface="Times New Roman" panose="02020603050405020304" pitchFamily="18" charset="0"/>
              </a:rPr>
              <a:t>e</a:t>
            </a:r>
            <a:r>
              <a:rPr lang="en-US" sz="1600" baseline="30000" dirty="0">
                <a:solidFill>
                  <a:schemeClr val="bg1"/>
                </a:solidFill>
                <a:latin typeface="Arial"/>
                <a:ea typeface="Arial" charset="0"/>
                <a:cs typeface="Times New Roman" panose="02020603050405020304" pitchFamily="18" charset="0"/>
              </a:rPr>
              <a:t>-</a:t>
            </a:r>
            <a:endParaRPr lang="en-NL" sz="1600" dirty="0">
              <a:solidFill>
                <a:schemeClr val="bg1"/>
              </a:solidFill>
              <a:latin typeface="Arial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FBA38C3-8B7D-17A6-6386-AB053418849D}"/>
              </a:ext>
            </a:extLst>
          </p:cNvPr>
          <p:cNvSpPr txBox="1"/>
          <p:nvPr/>
        </p:nvSpPr>
        <p:spPr>
          <a:xfrm>
            <a:off x="6402129" y="3867791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lang="en-US" sz="1600" b="1" kern="0" baseline="3000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n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9402DB4-10DC-0D22-5791-D0191FB4D5EE}"/>
              </a:ext>
            </a:extLst>
          </p:cNvPr>
          <p:cNvSpPr txBox="1"/>
          <p:nvPr/>
        </p:nvSpPr>
        <p:spPr>
          <a:xfrm>
            <a:off x="6192138" y="3160539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1A1209DC-0055-CAC5-C203-7AA42FD22C22}"/>
              </a:ext>
            </a:extLst>
          </p:cNvPr>
          <p:cNvCxnSpPr>
            <a:cxnSpLocks/>
          </p:cNvCxnSpPr>
          <p:nvPr/>
        </p:nvCxnSpPr>
        <p:spPr>
          <a:xfrm flipH="1">
            <a:off x="3871990" y="4574002"/>
            <a:ext cx="1372216" cy="3304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B4754D96-0E68-60EC-C181-7BE79381A162}"/>
              </a:ext>
            </a:extLst>
          </p:cNvPr>
          <p:cNvCxnSpPr>
            <a:cxnSpLocks/>
          </p:cNvCxnSpPr>
          <p:nvPr/>
        </p:nvCxnSpPr>
        <p:spPr>
          <a:xfrm>
            <a:off x="7334260" y="4629915"/>
            <a:ext cx="1391356" cy="5346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A89EF739-AAC5-971F-13BF-B624209AFEE2}"/>
              </a:ext>
            </a:extLst>
          </p:cNvPr>
          <p:cNvCxnSpPr>
            <a:cxnSpLocks/>
          </p:cNvCxnSpPr>
          <p:nvPr/>
        </p:nvCxnSpPr>
        <p:spPr>
          <a:xfrm flipH="1">
            <a:off x="3993020" y="2971965"/>
            <a:ext cx="125118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3E89D211-F8B0-6314-E077-823BD65AE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943" y="4629915"/>
            <a:ext cx="2805031" cy="1782595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A41D9BCB-2CE1-C245-F520-62CD11845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20" y="1495209"/>
            <a:ext cx="3445165" cy="2044872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D72AD60C-4C36-0418-8EC7-46C772370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715" y="2344099"/>
            <a:ext cx="1466974" cy="1769259"/>
          </a:xfrm>
          <a:prstGeom prst="rect">
            <a:avLst/>
          </a:prstGeom>
        </p:spPr>
      </p:pic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16798C37-BF50-3920-6153-1821D4332F19}"/>
              </a:ext>
            </a:extLst>
          </p:cNvPr>
          <p:cNvCxnSpPr>
            <a:cxnSpLocks/>
            <a:endCxn id="202" idx="1"/>
          </p:cNvCxnSpPr>
          <p:nvPr/>
        </p:nvCxnSpPr>
        <p:spPr>
          <a:xfrm flipV="1">
            <a:off x="8225011" y="3228729"/>
            <a:ext cx="1122704" cy="6240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EE2BF31-8E3B-7B85-705E-58536CD67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294" y="4646739"/>
            <a:ext cx="2938696" cy="17825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F7CA68-B6D0-3E4B-2F69-01CEB76CD260}"/>
              </a:ext>
            </a:extLst>
          </p:cNvPr>
          <p:cNvCxnSpPr/>
          <p:nvPr/>
        </p:nvCxnSpPr>
        <p:spPr>
          <a:xfrm flipH="1">
            <a:off x="2240717" y="5014161"/>
            <a:ext cx="161925" cy="523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D69D4D6-B563-2CB5-DE49-F896C77670CB}"/>
              </a:ext>
            </a:extLst>
          </p:cNvPr>
          <p:cNvSpPr txBox="1"/>
          <p:nvPr/>
        </p:nvSpPr>
        <p:spPr>
          <a:xfrm>
            <a:off x="9853487" y="2677284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5F3A6-5948-C1DE-7A58-41218C31C7EA}"/>
              </a:ext>
            </a:extLst>
          </p:cNvPr>
          <p:cNvSpPr txBox="1"/>
          <p:nvPr/>
        </p:nvSpPr>
        <p:spPr>
          <a:xfrm>
            <a:off x="10387764" y="2777206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E93E8-7A91-D816-D619-4E7290177322}"/>
              </a:ext>
            </a:extLst>
          </p:cNvPr>
          <p:cNvSpPr txBox="1"/>
          <p:nvPr/>
        </p:nvSpPr>
        <p:spPr>
          <a:xfrm>
            <a:off x="10099361" y="3110391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4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792443C4-F71D-4BE1-5CDE-300A4028E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077" y="2719315"/>
            <a:ext cx="3755717" cy="2880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A9B72E9-6134-79B7-DA47-13A5D1946542}"/>
              </a:ext>
            </a:extLst>
          </p:cNvPr>
          <p:cNvGrpSpPr/>
          <p:nvPr/>
        </p:nvGrpSpPr>
        <p:grpSpPr>
          <a:xfrm>
            <a:off x="4923141" y="3436425"/>
            <a:ext cx="2282260" cy="816045"/>
            <a:chOff x="4837416" y="4688391"/>
            <a:chExt cx="2282260" cy="81604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357C128-5E94-E6DF-47C0-B58B1B252FE3}"/>
                </a:ext>
              </a:extLst>
            </p:cNvPr>
            <p:cNvSpPr/>
            <p:nvPr/>
          </p:nvSpPr>
          <p:spPr>
            <a:xfrm>
              <a:off x="6579676" y="4833688"/>
              <a:ext cx="540000" cy="540000"/>
            </a:xfrm>
            <a:prstGeom prst="ellipse">
              <a:avLst/>
            </a:prstGeom>
            <a:solidFill>
              <a:srgbClr val="D0BB1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7D8EB56-2FFF-F851-19C2-FD305A6590DD}"/>
                </a:ext>
              </a:extLst>
            </p:cNvPr>
            <p:cNvCxnSpPr>
              <a:cxnSpLocks/>
            </p:cNvCxnSpPr>
            <p:nvPr/>
          </p:nvCxnSpPr>
          <p:spPr>
            <a:xfrm>
              <a:off x="5585924" y="5098168"/>
              <a:ext cx="8283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13E798F-B320-1C8F-90D3-E83D1A53CDA0}"/>
                </a:ext>
              </a:extLst>
            </p:cNvPr>
            <p:cNvSpPr/>
            <p:nvPr/>
          </p:nvSpPr>
          <p:spPr>
            <a:xfrm>
              <a:off x="4837416" y="4701316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831A9DB-70D3-6203-5F61-4AF2D08FFF10}"/>
                </a:ext>
              </a:extLst>
            </p:cNvPr>
            <p:cNvSpPr/>
            <p:nvPr/>
          </p:nvSpPr>
          <p:spPr>
            <a:xfrm>
              <a:off x="4837416" y="5144436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0060FA-AD96-972F-408B-5E8D177492BC}"/>
                </a:ext>
              </a:extLst>
            </p:cNvPr>
            <p:cNvSpPr txBox="1"/>
            <p:nvPr/>
          </p:nvSpPr>
          <p:spPr>
            <a:xfrm>
              <a:off x="5478345" y="4688391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Merging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FAF5956-3694-CB7E-AA2E-A351B2A3BBAE}"/>
              </a:ext>
            </a:extLst>
          </p:cNvPr>
          <p:cNvGrpSpPr/>
          <p:nvPr/>
        </p:nvGrpSpPr>
        <p:grpSpPr>
          <a:xfrm>
            <a:off x="4849714" y="4559753"/>
            <a:ext cx="2282260" cy="805272"/>
            <a:chOff x="4657416" y="2161220"/>
            <a:chExt cx="2282260" cy="80527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75E9AD6-3D44-FA9C-B1B1-73C694B8B21B}"/>
                </a:ext>
              </a:extLst>
            </p:cNvPr>
            <p:cNvSpPr/>
            <p:nvPr/>
          </p:nvSpPr>
          <p:spPr>
            <a:xfrm>
              <a:off x="4657416" y="2300997"/>
              <a:ext cx="540000" cy="540000"/>
            </a:xfrm>
            <a:prstGeom prst="ellipse">
              <a:avLst/>
            </a:prstGeom>
            <a:solidFill>
              <a:srgbClr val="D0BB1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3904A6C-FF05-9732-504A-15DB2087DA69}"/>
                </a:ext>
              </a:extLst>
            </p:cNvPr>
            <p:cNvCxnSpPr>
              <a:cxnSpLocks/>
            </p:cNvCxnSpPr>
            <p:nvPr/>
          </p:nvCxnSpPr>
          <p:spPr>
            <a:xfrm>
              <a:off x="5495924" y="2570997"/>
              <a:ext cx="8283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C5262CE-C82E-1473-55AC-F25C866D2CE6}"/>
                </a:ext>
              </a:extLst>
            </p:cNvPr>
            <p:cNvSpPr/>
            <p:nvPr/>
          </p:nvSpPr>
          <p:spPr>
            <a:xfrm>
              <a:off x="6579676" y="2163372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7A6C46B-39C0-3079-CA2C-65754DB03EC5}"/>
                </a:ext>
              </a:extLst>
            </p:cNvPr>
            <p:cNvSpPr/>
            <p:nvPr/>
          </p:nvSpPr>
          <p:spPr>
            <a:xfrm>
              <a:off x="6579676" y="2606492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4E7917C-FF98-A3C2-9CD6-7DD28C2C393F}"/>
                </a:ext>
              </a:extLst>
            </p:cNvPr>
            <p:cNvSpPr txBox="1"/>
            <p:nvPr/>
          </p:nvSpPr>
          <p:spPr>
            <a:xfrm>
              <a:off x="5403650" y="2161220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Splitting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picture containing indoor, sweet, colorful, arranged&#10;&#10;Description automatically generated">
            <a:extLst>
              <a:ext uri="{FF2B5EF4-FFF2-40B4-BE49-F238E27FC236}">
                <a16:creationId xmlns:a16="http://schemas.microsoft.com/office/drawing/2014/main" id="{092107AE-1797-288B-7D98-E963B33D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95" y="1872957"/>
            <a:ext cx="2817027" cy="2315326"/>
          </a:xfrm>
          <a:prstGeom prst="rect">
            <a:avLst/>
          </a:prstGeom>
        </p:spPr>
      </p:pic>
      <p:pic>
        <p:nvPicPr>
          <p:cNvPr id="15" name="Picture 14" descr="A picture containing indoor, green, colorful, lined&#10;&#10;Description automatically generated">
            <a:extLst>
              <a:ext uri="{FF2B5EF4-FFF2-40B4-BE49-F238E27FC236}">
                <a16:creationId xmlns:a16="http://schemas.microsoft.com/office/drawing/2014/main" id="{AD21F405-659A-6283-6292-CAE49FB38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87" y="4096069"/>
            <a:ext cx="2816387" cy="23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32094-7DD0-B545-91D7-91197551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Incorporating design flexibility by pore merging and splitting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93E3B-D9B3-3C2C-EC39-87C3BC81F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7A376097-0A62-466F-5355-1AF5425B1C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4" y="1904016"/>
            <a:ext cx="3237231" cy="2284267"/>
          </a:xfrm>
          <a:prstGeom prst="rect">
            <a:avLst/>
          </a:prstGeom>
        </p:spPr>
      </p:pic>
      <p:pic>
        <p:nvPicPr>
          <p:cNvPr id="7" name="Picture 6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CE3F92CA-7610-5165-B87D-8B1508AD57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2" y="4110222"/>
            <a:ext cx="3237231" cy="2284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BDBE26-71E9-FED3-2463-9BDC456EB1F7}"/>
              </a:ext>
            </a:extLst>
          </p:cNvPr>
          <p:cNvSpPr txBox="1"/>
          <p:nvPr/>
        </p:nvSpPr>
        <p:spPr>
          <a:xfrm>
            <a:off x="1505269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F1EE9-A995-AD92-65B6-463AE01E76C3}"/>
              </a:ext>
            </a:extLst>
          </p:cNvPr>
          <p:cNvSpPr txBox="1"/>
          <p:nvPr/>
        </p:nvSpPr>
        <p:spPr>
          <a:xfrm>
            <a:off x="1375272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240A4-E0B6-6317-9674-07166A19769A}"/>
              </a:ext>
            </a:extLst>
          </p:cNvPr>
          <p:cNvSpPr txBox="1"/>
          <p:nvPr/>
        </p:nvSpPr>
        <p:spPr>
          <a:xfrm>
            <a:off x="763702" y="1495203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Pore diameter evolution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2D29EE-66BA-C968-849E-F637B7ECAD78}"/>
              </a:ext>
            </a:extLst>
          </p:cNvPr>
          <p:cNvSpPr txBox="1"/>
          <p:nvPr/>
        </p:nvSpPr>
        <p:spPr>
          <a:xfrm>
            <a:off x="8807381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CAA448-571A-289F-5226-3F46DADE2833}"/>
              </a:ext>
            </a:extLst>
          </p:cNvPr>
          <p:cNvSpPr txBox="1"/>
          <p:nvPr/>
        </p:nvSpPr>
        <p:spPr>
          <a:xfrm>
            <a:off x="8677384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57E5D2-95CF-7EFC-8CE2-125217DF07AA}"/>
              </a:ext>
            </a:extLst>
          </p:cNvPr>
          <p:cNvSpPr txBox="1"/>
          <p:nvPr/>
        </p:nvSpPr>
        <p:spPr>
          <a:xfrm>
            <a:off x="8120316" y="1495203"/>
            <a:ext cx="299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 Merging and splitting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14E62F-567C-BBEC-6D3D-5CB8DA5EA089}"/>
              </a:ext>
            </a:extLst>
          </p:cNvPr>
          <p:cNvGrpSpPr/>
          <p:nvPr/>
        </p:nvGrpSpPr>
        <p:grpSpPr>
          <a:xfrm>
            <a:off x="4916850" y="2053440"/>
            <a:ext cx="2282260" cy="679777"/>
            <a:chOff x="4657416" y="2161220"/>
            <a:chExt cx="2282260" cy="67977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493F9B9-C942-A8AB-DB71-2D23F653256C}"/>
                </a:ext>
              </a:extLst>
            </p:cNvPr>
            <p:cNvSpPr/>
            <p:nvPr/>
          </p:nvSpPr>
          <p:spPr>
            <a:xfrm>
              <a:off x="4657416" y="2300997"/>
              <a:ext cx="540000" cy="540000"/>
            </a:xfrm>
            <a:prstGeom prst="ellipse">
              <a:avLst/>
            </a:prstGeom>
            <a:solidFill>
              <a:srgbClr val="D0BB1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6BBCEA2-59DB-40EE-10C9-60DEA6F1B9F0}"/>
                </a:ext>
              </a:extLst>
            </p:cNvPr>
            <p:cNvCxnSpPr>
              <a:cxnSpLocks/>
            </p:cNvCxnSpPr>
            <p:nvPr/>
          </p:nvCxnSpPr>
          <p:spPr>
            <a:xfrm>
              <a:off x="5495924" y="2570997"/>
              <a:ext cx="8283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9E88294-987B-694A-ECD7-17889ABE3B39}"/>
                </a:ext>
              </a:extLst>
            </p:cNvPr>
            <p:cNvSpPr/>
            <p:nvPr/>
          </p:nvSpPr>
          <p:spPr>
            <a:xfrm>
              <a:off x="6579676" y="2391972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405A247-E368-3678-68D1-08DE2A47F89E}"/>
                </a:ext>
              </a:extLst>
            </p:cNvPr>
            <p:cNvSpPr txBox="1"/>
            <p:nvPr/>
          </p:nvSpPr>
          <p:spPr>
            <a:xfrm>
              <a:off x="5343833" y="2161220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Diameter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Jobb oldali kapcsos zárójel 149">
            <a:extLst>
              <a:ext uri="{FF2B5EF4-FFF2-40B4-BE49-F238E27FC236}">
                <a16:creationId xmlns:a16="http://schemas.microsoft.com/office/drawing/2014/main" id="{FCA04330-1349-FA03-270D-84815B42E94C}"/>
              </a:ext>
            </a:extLst>
          </p:cNvPr>
          <p:cNvSpPr/>
          <p:nvPr/>
        </p:nvSpPr>
        <p:spPr>
          <a:xfrm>
            <a:off x="7348147" y="3429000"/>
            <a:ext cx="361372" cy="2016125"/>
          </a:xfrm>
          <a:prstGeom prst="rightBrace">
            <a:avLst>
              <a:gd name="adj1" fmla="val 79499"/>
              <a:gd name="adj2" fmla="val 4817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+mj-lt"/>
            </a:endParaRPr>
          </a:p>
        </p:txBody>
      </p:sp>
      <p:sp>
        <p:nvSpPr>
          <p:cNvPr id="43" name="Jobb oldali kapcsos zárójel 149">
            <a:extLst>
              <a:ext uri="{FF2B5EF4-FFF2-40B4-BE49-F238E27FC236}">
                <a16:creationId xmlns:a16="http://schemas.microsoft.com/office/drawing/2014/main" id="{06F94F63-5B0E-791F-FF51-95FAE828D3A7}"/>
              </a:ext>
            </a:extLst>
          </p:cNvPr>
          <p:cNvSpPr/>
          <p:nvPr/>
        </p:nvSpPr>
        <p:spPr>
          <a:xfrm rot="10800000">
            <a:off x="4489497" y="2053439"/>
            <a:ext cx="361372" cy="805965"/>
          </a:xfrm>
          <a:prstGeom prst="rightBrace">
            <a:avLst>
              <a:gd name="adj1" fmla="val 79499"/>
              <a:gd name="adj2" fmla="val 4817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510DAF-A035-2E2D-2EFA-16216927BCF8}"/>
              </a:ext>
            </a:extLst>
          </p:cNvPr>
          <p:cNvGrpSpPr/>
          <p:nvPr/>
        </p:nvGrpSpPr>
        <p:grpSpPr>
          <a:xfrm rot="16200000">
            <a:off x="5697871" y="5120232"/>
            <a:ext cx="743614" cy="2161169"/>
            <a:chOff x="8913525" y="4507091"/>
            <a:chExt cx="648080" cy="144688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D56B9EB-23B0-5DC9-2318-8EC6D83DA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581BED-7E4D-93EE-3C9D-302C9A4D71A9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003FE0-C198-72C1-AA1A-08FA64447961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F329AD3-28CF-C37C-60F4-2F79423BE31B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84C2C9-9C2A-986D-DB4B-5FCA15B977A9}"/>
              </a:ext>
            </a:extLst>
          </p:cNvPr>
          <p:cNvGrpSpPr/>
          <p:nvPr/>
        </p:nvGrpSpPr>
        <p:grpSpPr>
          <a:xfrm>
            <a:off x="3227513" y="3956333"/>
            <a:ext cx="785793" cy="307777"/>
            <a:chOff x="2961764" y="2646794"/>
            <a:chExt cx="785793" cy="3077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33381-DE3F-7763-674C-D803D8114408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6A60FA-2A1A-F7CE-C8FA-FD62B0F5C9FB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C67A18B-5D94-221D-1BB5-DBC6D8D4836F}"/>
              </a:ext>
            </a:extLst>
          </p:cNvPr>
          <p:cNvSpPr txBox="1"/>
          <p:nvPr/>
        </p:nvSpPr>
        <p:spPr>
          <a:xfrm>
            <a:off x="1643058" y="6431715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E68D6D-665C-483D-8CDE-B4F8F56CBBFF}"/>
              </a:ext>
            </a:extLst>
          </p:cNvPr>
          <p:cNvGrpSpPr/>
          <p:nvPr/>
        </p:nvGrpSpPr>
        <p:grpSpPr>
          <a:xfrm>
            <a:off x="2191204" y="6099009"/>
            <a:ext cx="190882" cy="304459"/>
            <a:chOff x="483394" y="4676776"/>
            <a:chExt cx="137433" cy="223560"/>
          </a:xfrm>
        </p:grpSpPr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2B621E0-D2B6-FA54-CCB4-D38ECCFCA7DB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C6E57F9E-9A16-E60B-4EA6-589FBC77CDEF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47F7A06-BF84-3667-618A-D90D7BF628E5}"/>
              </a:ext>
            </a:extLst>
          </p:cNvPr>
          <p:cNvSpPr txBox="1"/>
          <p:nvPr/>
        </p:nvSpPr>
        <p:spPr>
          <a:xfrm>
            <a:off x="5166740" y="1565607"/>
            <a:ext cx="1814920" cy="1015663"/>
          </a:xfrm>
          <a:prstGeom prst="rect">
            <a:avLst/>
          </a:prstGeom>
          <a:noFill/>
          <a:ln w="38100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+ 39% Fitness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- 56%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i="0" baseline="-25000" dirty="0">
                <a:latin typeface="+mj-lt"/>
                <a:cs typeface="Arial" charset="0"/>
              </a:rPr>
              <a:t>pump</a:t>
            </a:r>
            <a:endParaRPr lang="en-NL" sz="20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+ 9%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b="0" i="0" baseline="-25000" dirty="0">
                <a:latin typeface="+mj-lt"/>
                <a:cs typeface="Arial" charset="0"/>
              </a:rPr>
              <a:t>el</a:t>
            </a:r>
            <a:r>
              <a:rPr lang="en-US" sz="2000" i="0" dirty="0">
                <a:latin typeface="+mj-lt"/>
                <a:cs typeface="Arial" charset="0"/>
              </a:rPr>
              <a:t> </a:t>
            </a:r>
            <a:endParaRPr lang="en-US" sz="2000" i="1" dirty="0">
              <a:latin typeface="Cambria Math" panose="02040503050406030204" pitchFamily="18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0B017-558A-05B2-0247-6A28DDEBCFE1}"/>
              </a:ext>
            </a:extLst>
          </p:cNvPr>
          <p:cNvSpPr txBox="1"/>
          <p:nvPr/>
        </p:nvSpPr>
        <p:spPr>
          <a:xfrm>
            <a:off x="8762781" y="988410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9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2C9CD5B1-9669-77DD-6C20-14CEE523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2A962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62" y="3367971"/>
            <a:ext cx="3015001" cy="27662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95C4543-4605-2BC0-67B4-5399BC47A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67" y="858677"/>
            <a:ext cx="3191824" cy="2766248"/>
          </a:xfrm>
          <a:prstGeom prst="rect">
            <a:avLst/>
          </a:prstGeom>
        </p:spPr>
      </p:pic>
      <p:pic>
        <p:nvPicPr>
          <p:cNvPr id="19" name="Picture 18" descr="A picture containing colorful&#10;&#10;Description automatically generated">
            <a:extLst>
              <a:ext uri="{FF2B5EF4-FFF2-40B4-BE49-F238E27FC236}">
                <a16:creationId xmlns:a16="http://schemas.microsoft.com/office/drawing/2014/main" id="{9329BFE7-F240-5513-4005-255E255A4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13" y="1644920"/>
            <a:ext cx="3456385" cy="2840816"/>
          </a:xfrm>
          <a:prstGeom prst="rect">
            <a:avLst/>
          </a:prstGeom>
        </p:spPr>
      </p:pic>
      <p:pic>
        <p:nvPicPr>
          <p:cNvPr id="21" name="Picture 20" descr="A picture containing colorful, sweet&#10;&#10;Description automatically generated">
            <a:extLst>
              <a:ext uri="{FF2B5EF4-FFF2-40B4-BE49-F238E27FC236}">
                <a16:creationId xmlns:a16="http://schemas.microsoft.com/office/drawing/2014/main" id="{73C719A9-01CE-09FC-347C-FF914D17BD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487" y="3882128"/>
            <a:ext cx="3456385" cy="2840816"/>
          </a:xfrm>
          <a:prstGeom prst="rect">
            <a:avLst/>
          </a:prstGeom>
        </p:spPr>
      </p:pic>
      <p:pic>
        <p:nvPicPr>
          <p:cNvPr id="26" name="Picture 25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EDDB3645-D14C-1EAA-C256-72BD977960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4" y="1904016"/>
            <a:ext cx="3237231" cy="2284267"/>
          </a:xfrm>
          <a:prstGeom prst="rect">
            <a:avLst/>
          </a:prstGeom>
        </p:spPr>
      </p:pic>
      <p:pic>
        <p:nvPicPr>
          <p:cNvPr id="27" name="Picture 26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FEC37851-5BE5-5603-B19E-3344DA283B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2" y="4110222"/>
            <a:ext cx="3237231" cy="2284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E113B2-67C3-DCDF-F369-7AF878956564}"/>
              </a:ext>
            </a:extLst>
          </p:cNvPr>
          <p:cNvSpPr txBox="1"/>
          <p:nvPr/>
        </p:nvSpPr>
        <p:spPr>
          <a:xfrm>
            <a:off x="1505269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776D8-2B98-C7A2-F574-C680067EE007}"/>
              </a:ext>
            </a:extLst>
          </p:cNvPr>
          <p:cNvSpPr txBox="1"/>
          <p:nvPr/>
        </p:nvSpPr>
        <p:spPr>
          <a:xfrm>
            <a:off x="1375272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F4F765-EAC6-CB8F-F88F-CE5D4F2C0D79}"/>
              </a:ext>
            </a:extLst>
          </p:cNvPr>
          <p:cNvGrpSpPr/>
          <p:nvPr/>
        </p:nvGrpSpPr>
        <p:grpSpPr>
          <a:xfrm>
            <a:off x="3227513" y="3956333"/>
            <a:ext cx="785793" cy="307777"/>
            <a:chOff x="2961764" y="2646794"/>
            <a:chExt cx="785793" cy="3077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4BF2E59-3DB5-0B04-4A8A-452B92EDB725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6F48F0E-6C44-8A93-DAF5-2ED82F62DD9F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DFF8E45-E7C0-8F4B-57C3-0A524FBDD687}"/>
              </a:ext>
            </a:extLst>
          </p:cNvPr>
          <p:cNvSpPr txBox="1"/>
          <p:nvPr/>
        </p:nvSpPr>
        <p:spPr>
          <a:xfrm>
            <a:off x="8807381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614FE1-AD15-6112-875C-BF56215AB2AD}"/>
              </a:ext>
            </a:extLst>
          </p:cNvPr>
          <p:cNvSpPr txBox="1"/>
          <p:nvPr/>
        </p:nvSpPr>
        <p:spPr>
          <a:xfrm>
            <a:off x="8677384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499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9E5A1B-3B25-7C74-CDD6-B1B31EDC66DB}"/>
              </a:ext>
            </a:extLst>
          </p:cNvPr>
          <p:cNvSpPr txBox="1"/>
          <p:nvPr/>
        </p:nvSpPr>
        <p:spPr>
          <a:xfrm>
            <a:off x="8690986" y="1495203"/>
            <a:ext cx="1853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Carbon paper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AD4C0E-1A80-C588-DB63-905C8C25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evolution of extracted networks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47C15-2B6C-2F0B-100D-BA1A665CB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447908-3E37-FB29-71F9-670781D5AE8B}"/>
              </a:ext>
            </a:extLst>
          </p:cNvPr>
          <p:cNvSpPr txBox="1"/>
          <p:nvPr/>
        </p:nvSpPr>
        <p:spPr>
          <a:xfrm>
            <a:off x="1399490" y="1495203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Cubic lattice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E46E91-1971-F081-5889-FEF71D856726}"/>
              </a:ext>
            </a:extLst>
          </p:cNvPr>
          <p:cNvSpPr txBox="1"/>
          <p:nvPr/>
        </p:nvSpPr>
        <p:spPr>
          <a:xfrm>
            <a:off x="1399490" y="1495203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Cubic lattice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5DD2DB-EC0F-4620-4E31-3905B6D759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1629" y="2719315"/>
            <a:ext cx="3755717" cy="28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C5D549-E6EF-B6F3-BE19-D4CC3B49F461}"/>
              </a:ext>
            </a:extLst>
          </p:cNvPr>
          <p:cNvSpPr txBox="1"/>
          <p:nvPr/>
        </p:nvSpPr>
        <p:spPr>
          <a:xfrm>
            <a:off x="5166740" y="1565607"/>
            <a:ext cx="1795876" cy="1015663"/>
          </a:xfrm>
          <a:prstGeom prst="rect">
            <a:avLst/>
          </a:prstGeom>
          <a:noFill/>
          <a:ln w="38100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+ 11% Fitness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- 33%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i="0" baseline="-25000" dirty="0">
                <a:latin typeface="+mj-lt"/>
                <a:cs typeface="Arial" charset="0"/>
              </a:rPr>
              <a:t>pump</a:t>
            </a:r>
            <a:endParaRPr lang="en-NL" sz="20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+ 0%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b="0" i="0" baseline="-25000" dirty="0">
                <a:latin typeface="+mj-lt"/>
                <a:cs typeface="Arial" charset="0"/>
              </a:rPr>
              <a:t>el</a:t>
            </a:r>
            <a:r>
              <a:rPr lang="en-US" sz="2000" i="0" dirty="0">
                <a:latin typeface="+mj-lt"/>
                <a:cs typeface="Arial" charset="0"/>
              </a:rPr>
              <a:t> </a:t>
            </a:r>
            <a:endParaRPr lang="en-US" sz="2000" i="1" dirty="0">
              <a:latin typeface="Cambria Math" panose="02040503050406030204" pitchFamily="18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10A7B8-1BA2-96DD-D1FC-3DAE7C7D9908}"/>
              </a:ext>
            </a:extLst>
          </p:cNvPr>
          <p:cNvGrpSpPr/>
          <p:nvPr/>
        </p:nvGrpSpPr>
        <p:grpSpPr>
          <a:xfrm rot="16200000">
            <a:off x="5697871" y="5120232"/>
            <a:ext cx="743614" cy="2161169"/>
            <a:chOff x="8913525" y="4507091"/>
            <a:chExt cx="648080" cy="14468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10AF9B-C3D0-77A2-4D66-B0DF714EC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54C5E42-63BF-699C-A70B-F6743B957218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20F6AD-7B4A-29B3-06F7-004899F9E547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661A80-AA93-156D-9E45-AFB665363F62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7049849-EF62-538D-E756-52B651C98F08}"/>
              </a:ext>
            </a:extLst>
          </p:cNvPr>
          <p:cNvCxnSpPr>
            <a:cxnSpLocks/>
          </p:cNvCxnSpPr>
          <p:nvPr/>
        </p:nvCxnSpPr>
        <p:spPr>
          <a:xfrm>
            <a:off x="6059919" y="3180722"/>
            <a:ext cx="0" cy="8125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4EB034F-00B9-2DE7-1C47-BB859B7F09B0}"/>
              </a:ext>
            </a:extLst>
          </p:cNvPr>
          <p:cNvSpPr txBox="1"/>
          <p:nvPr/>
        </p:nvSpPr>
        <p:spPr>
          <a:xfrm>
            <a:off x="6106591" y="3066422"/>
            <a:ext cx="2291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X-ray tomography 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SNOW algorithm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9F6F678-5FA6-400E-13F4-FCC8275539F9}"/>
              </a:ext>
            </a:extLst>
          </p:cNvPr>
          <p:cNvCxnSpPr>
            <a:cxnSpLocks/>
          </p:cNvCxnSpPr>
          <p:nvPr/>
        </p:nvCxnSpPr>
        <p:spPr>
          <a:xfrm>
            <a:off x="7150262" y="1692106"/>
            <a:ext cx="64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62B5C8D-6737-1301-2EE0-4B51B2EC8575}"/>
              </a:ext>
            </a:extLst>
          </p:cNvPr>
          <p:cNvSpPr txBox="1"/>
          <p:nvPr/>
        </p:nvSpPr>
        <p:spPr>
          <a:xfrm>
            <a:off x="1643058" y="6431715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620407-D3EB-CEB4-7DAC-667E269FECE9}"/>
              </a:ext>
            </a:extLst>
          </p:cNvPr>
          <p:cNvGrpSpPr/>
          <p:nvPr/>
        </p:nvGrpSpPr>
        <p:grpSpPr>
          <a:xfrm>
            <a:off x="2191204" y="6099009"/>
            <a:ext cx="190882" cy="304459"/>
            <a:chOff x="483394" y="4676776"/>
            <a:chExt cx="137433" cy="223560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7FDD0B4-3FED-FAE0-D8B8-675BE1D11953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A9032E34-1093-6610-0498-86793C5C60E5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9F4595-28E0-08FB-B428-62439BBF4229}"/>
              </a:ext>
            </a:extLst>
          </p:cNvPr>
          <p:cNvSpPr txBox="1"/>
          <p:nvPr/>
        </p:nvSpPr>
        <p:spPr>
          <a:xfrm>
            <a:off x="8762781" y="988410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5F538F-98AA-5450-15B9-6A23508097E2}"/>
              </a:ext>
            </a:extLst>
          </p:cNvPr>
          <p:cNvGrpSpPr/>
          <p:nvPr/>
        </p:nvGrpSpPr>
        <p:grpSpPr>
          <a:xfrm>
            <a:off x="8445203" y="2829092"/>
            <a:ext cx="3482480" cy="1541960"/>
            <a:chOff x="5000654" y="3445287"/>
            <a:chExt cx="5132331" cy="2272475"/>
          </a:xfrm>
        </p:grpSpPr>
        <p:pic>
          <p:nvPicPr>
            <p:cNvPr id="6" name="Picture 5" descr="A close up of a map&#10;&#10;Description automatically generated">
              <a:extLst>
                <a:ext uri="{FF2B5EF4-FFF2-40B4-BE49-F238E27FC236}">
                  <a16:creationId xmlns:a16="http://schemas.microsoft.com/office/drawing/2014/main" id="{3D2F7B8D-C041-103B-F34F-545E508D7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24"/>
            <a:stretch/>
          </p:blipFill>
          <p:spPr>
            <a:xfrm>
              <a:off x="5000654" y="3445287"/>
              <a:ext cx="1800000" cy="2272475"/>
            </a:xfrm>
            <a:prstGeom prst="rect">
              <a:avLst/>
            </a:prstGeom>
          </p:spPr>
        </p:pic>
        <p:pic>
          <p:nvPicPr>
            <p:cNvPr id="7" name="Picture 6" descr="A close up of a map&#10;&#10;Description automatically generated">
              <a:extLst>
                <a:ext uri="{FF2B5EF4-FFF2-40B4-BE49-F238E27FC236}">
                  <a16:creationId xmlns:a16="http://schemas.microsoft.com/office/drawing/2014/main" id="{7F84564B-C68E-71A7-3E58-3D7E4B4E0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78"/>
            <a:stretch/>
          </p:blipFill>
          <p:spPr>
            <a:xfrm>
              <a:off x="8332985" y="3452001"/>
              <a:ext cx="1800000" cy="2265761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6738B8E-326C-8DE8-602B-DBD985B406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537842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5B8C6B1-4CB8-07CD-37D4-EBFF3DD18F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018238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3EC323-76AD-56D5-0C0D-B0CD3E92D735}"/>
                </a:ext>
              </a:extLst>
            </p:cNvPr>
            <p:cNvSpPr txBox="1"/>
            <p:nvPr/>
          </p:nvSpPr>
          <p:spPr>
            <a:xfrm>
              <a:off x="6964608" y="3686044"/>
              <a:ext cx="1355636" cy="58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2A962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Void</a:t>
              </a:r>
              <a:endParaRPr lang="en-US" sz="2000" b="1" dirty="0">
                <a:solidFill>
                  <a:srgbClr val="2A962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57AC96-994C-8D15-BF2A-B9FB6746F269}"/>
                </a:ext>
              </a:extLst>
            </p:cNvPr>
            <p:cNvSpPr txBox="1"/>
            <p:nvPr/>
          </p:nvSpPr>
          <p:spPr>
            <a:xfrm>
              <a:off x="6964608" y="4260573"/>
              <a:ext cx="1355636" cy="58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Solid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11" grpId="0" animBg="1"/>
      <p:bldP spid="46" grpId="0"/>
      <p:bldP spid="4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>
            <a:extLst>
              <a:ext uri="{FF2B5EF4-FFF2-40B4-BE49-F238E27FC236}">
                <a16:creationId xmlns:a16="http://schemas.microsoft.com/office/drawing/2014/main" id="{06C25C19-206B-0DB6-769A-85E37104153F}"/>
              </a:ext>
            </a:extLst>
          </p:cNvPr>
          <p:cNvGrpSpPr/>
          <p:nvPr/>
        </p:nvGrpSpPr>
        <p:grpSpPr>
          <a:xfrm>
            <a:off x="4291176" y="1875223"/>
            <a:ext cx="1077888" cy="1221607"/>
            <a:chOff x="4686924" y="1413378"/>
            <a:chExt cx="1080000" cy="122400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FCBA5A5-D27B-C827-A825-C51975175387}"/>
                </a:ext>
              </a:extLst>
            </p:cNvPr>
            <p:cNvSpPr/>
            <p:nvPr/>
          </p:nvSpPr>
          <p:spPr>
            <a:xfrm>
              <a:off x="4686924" y="1413378"/>
              <a:ext cx="1080000" cy="122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6ED3A42-081F-0EC5-864A-C6D7318B9F82}"/>
                </a:ext>
              </a:extLst>
            </p:cNvPr>
            <p:cNvCxnSpPr>
              <a:cxnSpLocks/>
            </p:cNvCxnSpPr>
            <p:nvPr/>
          </p:nvCxnSpPr>
          <p:spPr>
            <a:xfrm>
              <a:off x="4876789" y="1601470"/>
              <a:ext cx="720000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59D4261-5775-425E-7D6D-DA95748961F2}"/>
                </a:ext>
              </a:extLst>
            </p:cNvPr>
            <p:cNvCxnSpPr>
              <a:cxnSpLocks/>
            </p:cNvCxnSpPr>
            <p:nvPr/>
          </p:nvCxnSpPr>
          <p:spPr>
            <a:xfrm>
              <a:off x="4876789" y="2423160"/>
              <a:ext cx="720000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Arrow: Right 107">
              <a:extLst>
                <a:ext uri="{FF2B5EF4-FFF2-40B4-BE49-F238E27FC236}">
                  <a16:creationId xmlns:a16="http://schemas.microsoft.com/office/drawing/2014/main" id="{11F8DBE2-E2BA-0CE1-62C6-74F751F3E66D}"/>
                </a:ext>
              </a:extLst>
            </p:cNvPr>
            <p:cNvSpPr/>
            <p:nvPr/>
          </p:nvSpPr>
          <p:spPr>
            <a:xfrm rot="16200000">
              <a:off x="5005080" y="2073334"/>
              <a:ext cx="443689" cy="225468"/>
            </a:xfrm>
            <a:prstGeom prst="rightArrow">
              <a:avLst>
                <a:gd name="adj1" fmla="val 50000"/>
                <a:gd name="adj2" fmla="val 66349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2C7C414-A589-0DE3-C34F-6C7DF4B77A3B}"/>
              </a:ext>
            </a:extLst>
          </p:cNvPr>
          <p:cNvGrpSpPr/>
          <p:nvPr/>
        </p:nvGrpSpPr>
        <p:grpSpPr>
          <a:xfrm>
            <a:off x="5873678" y="1875222"/>
            <a:ext cx="1077888" cy="1221607"/>
            <a:chOff x="6167129" y="1413377"/>
            <a:chExt cx="1080000" cy="1224000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3D5F729-F0B3-98DD-736D-7234B4103D5F}"/>
                </a:ext>
              </a:extLst>
            </p:cNvPr>
            <p:cNvSpPr/>
            <p:nvPr/>
          </p:nvSpPr>
          <p:spPr>
            <a:xfrm>
              <a:off x="6167129" y="1413377"/>
              <a:ext cx="1080000" cy="122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1A66E67-B066-F0D3-13F4-910671B3B4C7}"/>
                </a:ext>
              </a:extLst>
            </p:cNvPr>
            <p:cNvCxnSpPr>
              <a:cxnSpLocks/>
            </p:cNvCxnSpPr>
            <p:nvPr/>
          </p:nvCxnSpPr>
          <p:spPr>
            <a:xfrm>
              <a:off x="6372914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472A870-504F-37B0-7538-57AF6B0ABF1A}"/>
                </a:ext>
              </a:extLst>
            </p:cNvPr>
            <p:cNvCxnSpPr>
              <a:cxnSpLocks/>
            </p:cNvCxnSpPr>
            <p:nvPr/>
          </p:nvCxnSpPr>
          <p:spPr>
            <a:xfrm>
              <a:off x="6482835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D5B8043-AD91-4BDA-5575-5177269D24BF}"/>
                </a:ext>
              </a:extLst>
            </p:cNvPr>
            <p:cNvCxnSpPr>
              <a:cxnSpLocks/>
            </p:cNvCxnSpPr>
            <p:nvPr/>
          </p:nvCxnSpPr>
          <p:spPr>
            <a:xfrm>
              <a:off x="6600484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461B3FD-6FCD-B0A8-9414-49C9EA0E5B78}"/>
                </a:ext>
              </a:extLst>
            </p:cNvPr>
            <p:cNvCxnSpPr>
              <a:cxnSpLocks/>
            </p:cNvCxnSpPr>
            <p:nvPr/>
          </p:nvCxnSpPr>
          <p:spPr>
            <a:xfrm>
              <a:off x="6715557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278DBAC-E0F8-8698-508E-1AA20EDDB704}"/>
                </a:ext>
              </a:extLst>
            </p:cNvPr>
            <p:cNvCxnSpPr>
              <a:cxnSpLocks/>
            </p:cNvCxnSpPr>
            <p:nvPr/>
          </p:nvCxnSpPr>
          <p:spPr>
            <a:xfrm>
              <a:off x="6833206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19544D8-E7C0-7215-C74F-EDC1F49FEA09}"/>
                </a:ext>
              </a:extLst>
            </p:cNvPr>
            <p:cNvCxnSpPr>
              <a:cxnSpLocks/>
            </p:cNvCxnSpPr>
            <p:nvPr/>
          </p:nvCxnSpPr>
          <p:spPr>
            <a:xfrm>
              <a:off x="7058201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1A15E50-D14E-B812-7BDD-CD29F3E419FA}"/>
                </a:ext>
              </a:extLst>
            </p:cNvPr>
            <p:cNvCxnSpPr>
              <a:cxnSpLocks/>
            </p:cNvCxnSpPr>
            <p:nvPr/>
          </p:nvCxnSpPr>
          <p:spPr>
            <a:xfrm>
              <a:off x="6950855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FFA427A-4E89-B3E8-5865-AC885E8B91D3}"/>
                </a:ext>
              </a:extLst>
            </p:cNvPr>
            <p:cNvSpPr/>
            <p:nvPr/>
          </p:nvSpPr>
          <p:spPr>
            <a:xfrm>
              <a:off x="6333848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0C10A3EB-7989-49D5-4CCE-17C0E002F101}"/>
                </a:ext>
              </a:extLst>
            </p:cNvPr>
            <p:cNvSpPr/>
            <p:nvPr/>
          </p:nvSpPr>
          <p:spPr>
            <a:xfrm>
              <a:off x="6565103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794BDC5-14CC-CD47-0BBF-984839FD2AB9}"/>
                </a:ext>
              </a:extLst>
            </p:cNvPr>
            <p:cNvSpPr/>
            <p:nvPr/>
          </p:nvSpPr>
          <p:spPr>
            <a:xfrm>
              <a:off x="6797870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5646D51-905C-933A-AD43-7D405B7B85B7}"/>
                </a:ext>
              </a:extLst>
            </p:cNvPr>
            <p:cNvSpPr/>
            <p:nvPr/>
          </p:nvSpPr>
          <p:spPr>
            <a:xfrm>
              <a:off x="7023479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CF91110-E535-B200-CA6C-2209FB49F0E8}"/>
                </a:ext>
              </a:extLst>
            </p:cNvPr>
            <p:cNvSpPr/>
            <p:nvPr/>
          </p:nvSpPr>
          <p:spPr>
            <a:xfrm>
              <a:off x="6449170" y="1570446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20DD6D19-862E-21F9-CC49-6DD423E8990F}"/>
                </a:ext>
              </a:extLst>
            </p:cNvPr>
            <p:cNvSpPr/>
            <p:nvPr/>
          </p:nvSpPr>
          <p:spPr>
            <a:xfrm>
              <a:off x="6680425" y="1570446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19382A97-74B6-991B-D14A-58E98800C6AE}"/>
                </a:ext>
              </a:extLst>
            </p:cNvPr>
            <p:cNvSpPr/>
            <p:nvPr/>
          </p:nvSpPr>
          <p:spPr>
            <a:xfrm>
              <a:off x="6913192" y="1570446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4" name="Arrow: Right 133">
              <a:extLst>
                <a:ext uri="{FF2B5EF4-FFF2-40B4-BE49-F238E27FC236}">
                  <a16:creationId xmlns:a16="http://schemas.microsoft.com/office/drawing/2014/main" id="{30E01385-5D66-1432-F52D-23506035474D}"/>
                </a:ext>
              </a:extLst>
            </p:cNvPr>
            <p:cNvSpPr/>
            <p:nvPr/>
          </p:nvSpPr>
          <p:spPr>
            <a:xfrm>
              <a:off x="6369658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5" name="Arrow: Right 134">
              <a:extLst>
                <a:ext uri="{FF2B5EF4-FFF2-40B4-BE49-F238E27FC236}">
                  <a16:creationId xmlns:a16="http://schemas.microsoft.com/office/drawing/2014/main" id="{6385EAD7-6773-4C19-A311-A219A43A2ADB}"/>
                </a:ext>
              </a:extLst>
            </p:cNvPr>
            <p:cNvSpPr/>
            <p:nvPr/>
          </p:nvSpPr>
          <p:spPr>
            <a:xfrm>
              <a:off x="6607228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6" name="Arrow: Right 135">
              <a:extLst>
                <a:ext uri="{FF2B5EF4-FFF2-40B4-BE49-F238E27FC236}">
                  <a16:creationId xmlns:a16="http://schemas.microsoft.com/office/drawing/2014/main" id="{D17E49CC-2E44-1614-272B-9CA4E7003A82}"/>
                </a:ext>
              </a:extLst>
            </p:cNvPr>
            <p:cNvSpPr/>
            <p:nvPr/>
          </p:nvSpPr>
          <p:spPr>
            <a:xfrm>
              <a:off x="6844798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7" name="Arrow: Right 136">
              <a:extLst>
                <a:ext uri="{FF2B5EF4-FFF2-40B4-BE49-F238E27FC236}">
                  <a16:creationId xmlns:a16="http://schemas.microsoft.com/office/drawing/2014/main" id="{EF6F1EF3-BFC6-3A73-48EF-36E56485DE15}"/>
                </a:ext>
              </a:extLst>
            </p:cNvPr>
            <p:cNvSpPr/>
            <p:nvPr/>
          </p:nvSpPr>
          <p:spPr>
            <a:xfrm rot="10800000">
              <a:off x="6963583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8" name="Arrow: Right 137">
              <a:extLst>
                <a:ext uri="{FF2B5EF4-FFF2-40B4-BE49-F238E27FC236}">
                  <a16:creationId xmlns:a16="http://schemas.microsoft.com/office/drawing/2014/main" id="{C38C6E48-7A2F-57CE-C7F1-2D5A799677FD}"/>
                </a:ext>
              </a:extLst>
            </p:cNvPr>
            <p:cNvSpPr/>
            <p:nvPr/>
          </p:nvSpPr>
          <p:spPr>
            <a:xfrm rot="10800000">
              <a:off x="6726013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9" name="Arrow: Right 138">
              <a:extLst>
                <a:ext uri="{FF2B5EF4-FFF2-40B4-BE49-F238E27FC236}">
                  <a16:creationId xmlns:a16="http://schemas.microsoft.com/office/drawing/2014/main" id="{05FB441C-7195-79F7-F10C-6EB3006CF94C}"/>
                </a:ext>
              </a:extLst>
            </p:cNvPr>
            <p:cNvSpPr/>
            <p:nvPr/>
          </p:nvSpPr>
          <p:spPr>
            <a:xfrm rot="10800000">
              <a:off x="6488443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32094-7DD0-B545-91D7-91197551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influence of flow field induced flow pathways in the electrode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93E3B-D9B3-3C2C-EC39-87C3BC81F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240A4-E0B6-6317-9674-07166A19769A}"/>
              </a:ext>
            </a:extLst>
          </p:cNvPr>
          <p:cNvSpPr txBox="1"/>
          <p:nvPr/>
        </p:nvSpPr>
        <p:spPr>
          <a:xfrm>
            <a:off x="822215" y="1495203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Flow-through flow field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F9C8CD-FB8D-D3B0-7DAB-528735C5A9EA}"/>
              </a:ext>
            </a:extLst>
          </p:cNvPr>
          <p:cNvSpPr txBox="1"/>
          <p:nvPr/>
        </p:nvSpPr>
        <p:spPr>
          <a:xfrm>
            <a:off x="8125123" y="1495203"/>
            <a:ext cx="2985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Interdigitated flow field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65C5D5-F615-E873-4F07-9882E900F53D}"/>
              </a:ext>
            </a:extLst>
          </p:cNvPr>
          <p:cNvGrpSpPr/>
          <p:nvPr/>
        </p:nvGrpSpPr>
        <p:grpSpPr>
          <a:xfrm>
            <a:off x="8542626" y="2758118"/>
            <a:ext cx="2421185" cy="1565839"/>
            <a:chOff x="2139941" y="836433"/>
            <a:chExt cx="2421185" cy="1565839"/>
          </a:xfrm>
        </p:grpSpPr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6E58D2AD-6461-5E2E-0EB8-3B0F58112005}"/>
                </a:ext>
              </a:extLst>
            </p:cNvPr>
            <p:cNvSpPr/>
            <p:nvPr/>
          </p:nvSpPr>
          <p:spPr>
            <a:xfrm rot="19449482">
              <a:off x="2139941" y="836433"/>
              <a:ext cx="2421185" cy="1565839"/>
            </a:xfrm>
            <a:custGeom>
              <a:avLst/>
              <a:gdLst>
                <a:gd name="connsiteX0" fmla="*/ 0 w 1281829"/>
                <a:gd name="connsiteY0" fmla="*/ 0 h 1212842"/>
                <a:gd name="connsiteX1" fmla="*/ 1281829 w 1281829"/>
                <a:gd name="connsiteY1" fmla="*/ 0 h 1212842"/>
                <a:gd name="connsiteX2" fmla="*/ 1281829 w 1281829"/>
                <a:gd name="connsiteY2" fmla="*/ 1212842 h 1212842"/>
                <a:gd name="connsiteX3" fmla="*/ 0 w 1281829"/>
                <a:gd name="connsiteY3" fmla="*/ 1212842 h 1212842"/>
                <a:gd name="connsiteX4" fmla="*/ 0 w 1281829"/>
                <a:gd name="connsiteY4" fmla="*/ 0 h 1212842"/>
                <a:gd name="connsiteX0" fmla="*/ 0 w 2032208"/>
                <a:gd name="connsiteY0" fmla="*/ 0 h 1974203"/>
                <a:gd name="connsiteX1" fmla="*/ 2032208 w 2032208"/>
                <a:gd name="connsiteY1" fmla="*/ 761361 h 1974203"/>
                <a:gd name="connsiteX2" fmla="*/ 2032208 w 2032208"/>
                <a:gd name="connsiteY2" fmla="*/ 1974203 h 1974203"/>
                <a:gd name="connsiteX3" fmla="*/ 750379 w 2032208"/>
                <a:gd name="connsiteY3" fmla="*/ 1974203 h 1974203"/>
                <a:gd name="connsiteX4" fmla="*/ 0 w 2032208"/>
                <a:gd name="connsiteY4" fmla="*/ 0 h 1974203"/>
                <a:gd name="connsiteX0" fmla="*/ 0 w 2032208"/>
                <a:gd name="connsiteY0" fmla="*/ 0 h 1974203"/>
                <a:gd name="connsiteX1" fmla="*/ 2032208 w 2032208"/>
                <a:gd name="connsiteY1" fmla="*/ 761361 h 1974203"/>
                <a:gd name="connsiteX2" fmla="*/ 2032208 w 2032208"/>
                <a:gd name="connsiteY2" fmla="*/ 1974203 h 1974203"/>
                <a:gd name="connsiteX3" fmla="*/ 149455 w 2032208"/>
                <a:gd name="connsiteY3" fmla="*/ 870381 h 1974203"/>
                <a:gd name="connsiteX4" fmla="*/ 0 w 2032208"/>
                <a:gd name="connsiteY4" fmla="*/ 0 h 1974203"/>
                <a:gd name="connsiteX0" fmla="*/ 0 w 2425333"/>
                <a:gd name="connsiteY0" fmla="*/ 0 h 1549252"/>
                <a:gd name="connsiteX1" fmla="*/ 2032208 w 2425333"/>
                <a:gd name="connsiteY1" fmla="*/ 761361 h 1549252"/>
                <a:gd name="connsiteX2" fmla="*/ 2425333 w 2425333"/>
                <a:gd name="connsiteY2" fmla="*/ 1549252 h 1549252"/>
                <a:gd name="connsiteX3" fmla="*/ 149455 w 2425333"/>
                <a:gd name="connsiteY3" fmla="*/ 870381 h 1549252"/>
                <a:gd name="connsiteX4" fmla="*/ 0 w 2425333"/>
                <a:gd name="connsiteY4" fmla="*/ 0 h 1549252"/>
                <a:gd name="connsiteX0" fmla="*/ 0 w 2421185"/>
                <a:gd name="connsiteY0" fmla="*/ 0 h 1565839"/>
                <a:gd name="connsiteX1" fmla="*/ 2028060 w 2421185"/>
                <a:gd name="connsiteY1" fmla="*/ 777948 h 1565839"/>
                <a:gd name="connsiteX2" fmla="*/ 2421185 w 2421185"/>
                <a:gd name="connsiteY2" fmla="*/ 1565839 h 1565839"/>
                <a:gd name="connsiteX3" fmla="*/ 145307 w 2421185"/>
                <a:gd name="connsiteY3" fmla="*/ 886968 h 1565839"/>
                <a:gd name="connsiteX4" fmla="*/ 0 w 2421185"/>
                <a:gd name="connsiteY4" fmla="*/ 0 h 156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185" h="1565839">
                  <a:moveTo>
                    <a:pt x="0" y="0"/>
                  </a:moveTo>
                  <a:lnTo>
                    <a:pt x="2028060" y="777948"/>
                  </a:lnTo>
                  <a:lnTo>
                    <a:pt x="2421185" y="1565839"/>
                  </a:lnTo>
                  <a:lnTo>
                    <a:pt x="145307" y="886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7" name="Rectangle 17">
              <a:extLst>
                <a:ext uri="{FF2B5EF4-FFF2-40B4-BE49-F238E27FC236}">
                  <a16:creationId xmlns:a16="http://schemas.microsoft.com/office/drawing/2014/main" id="{F89CC3DE-BFC9-DFE0-DDE9-A2E65A0550E8}"/>
                </a:ext>
              </a:extLst>
            </p:cNvPr>
            <p:cNvSpPr/>
            <p:nvPr/>
          </p:nvSpPr>
          <p:spPr>
            <a:xfrm rot="19449482">
              <a:off x="2746843" y="1052596"/>
              <a:ext cx="1259443" cy="1168330"/>
            </a:xfrm>
            <a:custGeom>
              <a:avLst/>
              <a:gdLst>
                <a:gd name="connsiteX0" fmla="*/ 0 w 1281829"/>
                <a:gd name="connsiteY0" fmla="*/ 0 h 1212842"/>
                <a:gd name="connsiteX1" fmla="*/ 1281829 w 1281829"/>
                <a:gd name="connsiteY1" fmla="*/ 0 h 1212842"/>
                <a:gd name="connsiteX2" fmla="*/ 1281829 w 1281829"/>
                <a:gd name="connsiteY2" fmla="*/ 1212842 h 1212842"/>
                <a:gd name="connsiteX3" fmla="*/ 0 w 1281829"/>
                <a:gd name="connsiteY3" fmla="*/ 1212842 h 1212842"/>
                <a:gd name="connsiteX4" fmla="*/ 0 w 1281829"/>
                <a:gd name="connsiteY4" fmla="*/ 0 h 1212842"/>
                <a:gd name="connsiteX0" fmla="*/ 0 w 2032208"/>
                <a:gd name="connsiteY0" fmla="*/ 0 h 1974203"/>
                <a:gd name="connsiteX1" fmla="*/ 2032208 w 2032208"/>
                <a:gd name="connsiteY1" fmla="*/ 761361 h 1974203"/>
                <a:gd name="connsiteX2" fmla="*/ 2032208 w 2032208"/>
                <a:gd name="connsiteY2" fmla="*/ 1974203 h 1974203"/>
                <a:gd name="connsiteX3" fmla="*/ 750379 w 2032208"/>
                <a:gd name="connsiteY3" fmla="*/ 1974203 h 1974203"/>
                <a:gd name="connsiteX4" fmla="*/ 0 w 2032208"/>
                <a:gd name="connsiteY4" fmla="*/ 0 h 1974203"/>
                <a:gd name="connsiteX0" fmla="*/ 0 w 2032208"/>
                <a:gd name="connsiteY0" fmla="*/ 0 h 1974203"/>
                <a:gd name="connsiteX1" fmla="*/ 2032208 w 2032208"/>
                <a:gd name="connsiteY1" fmla="*/ 761361 h 1974203"/>
                <a:gd name="connsiteX2" fmla="*/ 2032208 w 2032208"/>
                <a:gd name="connsiteY2" fmla="*/ 1974203 h 1974203"/>
                <a:gd name="connsiteX3" fmla="*/ 149455 w 2032208"/>
                <a:gd name="connsiteY3" fmla="*/ 870381 h 1974203"/>
                <a:gd name="connsiteX4" fmla="*/ 0 w 2032208"/>
                <a:gd name="connsiteY4" fmla="*/ 0 h 1974203"/>
                <a:gd name="connsiteX0" fmla="*/ 0 w 2425333"/>
                <a:gd name="connsiteY0" fmla="*/ 0 h 1549252"/>
                <a:gd name="connsiteX1" fmla="*/ 2032208 w 2425333"/>
                <a:gd name="connsiteY1" fmla="*/ 761361 h 1549252"/>
                <a:gd name="connsiteX2" fmla="*/ 2425333 w 2425333"/>
                <a:gd name="connsiteY2" fmla="*/ 1549252 h 1549252"/>
                <a:gd name="connsiteX3" fmla="*/ 149455 w 2425333"/>
                <a:gd name="connsiteY3" fmla="*/ 870381 h 1549252"/>
                <a:gd name="connsiteX4" fmla="*/ 0 w 2425333"/>
                <a:gd name="connsiteY4" fmla="*/ 0 h 1549252"/>
                <a:gd name="connsiteX0" fmla="*/ 0 w 2421185"/>
                <a:gd name="connsiteY0" fmla="*/ 0 h 1565839"/>
                <a:gd name="connsiteX1" fmla="*/ 2028060 w 2421185"/>
                <a:gd name="connsiteY1" fmla="*/ 777948 h 1565839"/>
                <a:gd name="connsiteX2" fmla="*/ 2421185 w 2421185"/>
                <a:gd name="connsiteY2" fmla="*/ 1565839 h 1565839"/>
                <a:gd name="connsiteX3" fmla="*/ 145307 w 2421185"/>
                <a:gd name="connsiteY3" fmla="*/ 886968 h 1565839"/>
                <a:gd name="connsiteX4" fmla="*/ 0 w 2421185"/>
                <a:gd name="connsiteY4" fmla="*/ 0 h 1565839"/>
                <a:gd name="connsiteX0" fmla="*/ 545339 w 2275878"/>
                <a:gd name="connsiteY0" fmla="*/ 0 h 1301962"/>
                <a:gd name="connsiteX1" fmla="*/ 1882753 w 2275878"/>
                <a:gd name="connsiteY1" fmla="*/ 514071 h 1301962"/>
                <a:gd name="connsiteX2" fmla="*/ 2275878 w 2275878"/>
                <a:gd name="connsiteY2" fmla="*/ 1301962 h 1301962"/>
                <a:gd name="connsiteX3" fmla="*/ 0 w 2275878"/>
                <a:gd name="connsiteY3" fmla="*/ 623091 h 1301962"/>
                <a:gd name="connsiteX4" fmla="*/ 545339 w 2275878"/>
                <a:gd name="connsiteY4" fmla="*/ 0 h 1301962"/>
                <a:gd name="connsiteX0" fmla="*/ 439239 w 2275878"/>
                <a:gd name="connsiteY0" fmla="*/ 0 h 1339435"/>
                <a:gd name="connsiteX1" fmla="*/ 1882753 w 2275878"/>
                <a:gd name="connsiteY1" fmla="*/ 551544 h 1339435"/>
                <a:gd name="connsiteX2" fmla="*/ 2275878 w 2275878"/>
                <a:gd name="connsiteY2" fmla="*/ 1339435 h 1339435"/>
                <a:gd name="connsiteX3" fmla="*/ 0 w 2275878"/>
                <a:gd name="connsiteY3" fmla="*/ 660564 h 1339435"/>
                <a:gd name="connsiteX4" fmla="*/ 439239 w 2275878"/>
                <a:gd name="connsiteY4" fmla="*/ 0 h 1339435"/>
                <a:gd name="connsiteX0" fmla="*/ 439239 w 2275878"/>
                <a:gd name="connsiteY0" fmla="*/ 0 h 1339435"/>
                <a:gd name="connsiteX1" fmla="*/ 1303209 w 2275878"/>
                <a:gd name="connsiteY1" fmla="*/ 356170 h 1339435"/>
                <a:gd name="connsiteX2" fmla="*/ 2275878 w 2275878"/>
                <a:gd name="connsiteY2" fmla="*/ 1339435 h 1339435"/>
                <a:gd name="connsiteX3" fmla="*/ 0 w 2275878"/>
                <a:gd name="connsiteY3" fmla="*/ 660564 h 1339435"/>
                <a:gd name="connsiteX4" fmla="*/ 439239 w 2275878"/>
                <a:gd name="connsiteY4" fmla="*/ 0 h 1339435"/>
                <a:gd name="connsiteX0" fmla="*/ 439239 w 2275878"/>
                <a:gd name="connsiteY0" fmla="*/ 0 h 1339435"/>
                <a:gd name="connsiteX1" fmla="*/ 1399872 w 2275878"/>
                <a:gd name="connsiteY1" fmla="*/ 363327 h 1339435"/>
                <a:gd name="connsiteX2" fmla="*/ 2275878 w 2275878"/>
                <a:gd name="connsiteY2" fmla="*/ 1339435 h 1339435"/>
                <a:gd name="connsiteX3" fmla="*/ 0 w 2275878"/>
                <a:gd name="connsiteY3" fmla="*/ 660564 h 1339435"/>
                <a:gd name="connsiteX4" fmla="*/ 439239 w 2275878"/>
                <a:gd name="connsiteY4" fmla="*/ 0 h 1339435"/>
                <a:gd name="connsiteX0" fmla="*/ 0 w 1836639"/>
                <a:gd name="connsiteY0" fmla="*/ 0 h 1339435"/>
                <a:gd name="connsiteX1" fmla="*/ 960633 w 1836639"/>
                <a:gd name="connsiteY1" fmla="*/ 363327 h 1339435"/>
                <a:gd name="connsiteX2" fmla="*/ 1836639 w 1836639"/>
                <a:gd name="connsiteY2" fmla="*/ 1339435 h 1339435"/>
                <a:gd name="connsiteX3" fmla="*/ 171188 w 1836639"/>
                <a:gd name="connsiteY3" fmla="*/ 878248 h 1339435"/>
                <a:gd name="connsiteX4" fmla="*/ 0 w 1836639"/>
                <a:gd name="connsiteY4" fmla="*/ 0 h 1339435"/>
                <a:gd name="connsiteX0" fmla="*/ 0 w 1836639"/>
                <a:gd name="connsiteY0" fmla="*/ 0 h 1339435"/>
                <a:gd name="connsiteX1" fmla="*/ 960633 w 1836639"/>
                <a:gd name="connsiteY1" fmla="*/ 363327 h 1339435"/>
                <a:gd name="connsiteX2" fmla="*/ 1836639 w 1836639"/>
                <a:gd name="connsiteY2" fmla="*/ 1339435 h 1339435"/>
                <a:gd name="connsiteX3" fmla="*/ 161607 w 1836639"/>
                <a:gd name="connsiteY3" fmla="*/ 875246 h 1339435"/>
                <a:gd name="connsiteX4" fmla="*/ 0 w 1836639"/>
                <a:gd name="connsiteY4" fmla="*/ 0 h 1339435"/>
                <a:gd name="connsiteX0" fmla="*/ 0 w 1293268"/>
                <a:gd name="connsiteY0" fmla="*/ 0 h 1213273"/>
                <a:gd name="connsiteX1" fmla="*/ 960633 w 1293268"/>
                <a:gd name="connsiteY1" fmla="*/ 363327 h 1213273"/>
                <a:gd name="connsiteX2" fmla="*/ 1293268 w 1293268"/>
                <a:gd name="connsiteY2" fmla="*/ 1213273 h 1213273"/>
                <a:gd name="connsiteX3" fmla="*/ 161607 w 1293268"/>
                <a:gd name="connsiteY3" fmla="*/ 875246 h 1213273"/>
                <a:gd name="connsiteX4" fmla="*/ 0 w 1293268"/>
                <a:gd name="connsiteY4" fmla="*/ 0 h 1213273"/>
                <a:gd name="connsiteX0" fmla="*/ 0 w 1293268"/>
                <a:gd name="connsiteY0" fmla="*/ 0 h 1213273"/>
                <a:gd name="connsiteX1" fmla="*/ 961681 w 1293268"/>
                <a:gd name="connsiteY1" fmla="*/ 368682 h 1213273"/>
                <a:gd name="connsiteX2" fmla="*/ 1293268 w 1293268"/>
                <a:gd name="connsiteY2" fmla="*/ 1213273 h 1213273"/>
                <a:gd name="connsiteX3" fmla="*/ 161607 w 1293268"/>
                <a:gd name="connsiteY3" fmla="*/ 875246 h 1213273"/>
                <a:gd name="connsiteX4" fmla="*/ 0 w 1293268"/>
                <a:gd name="connsiteY4" fmla="*/ 0 h 1213273"/>
                <a:gd name="connsiteX0" fmla="*/ 0 w 1293268"/>
                <a:gd name="connsiteY0" fmla="*/ 0 h 1213273"/>
                <a:gd name="connsiteX1" fmla="*/ 961681 w 1293268"/>
                <a:gd name="connsiteY1" fmla="*/ 368682 h 1213273"/>
                <a:gd name="connsiteX2" fmla="*/ 1293268 w 1293268"/>
                <a:gd name="connsiteY2" fmla="*/ 1213273 h 1213273"/>
                <a:gd name="connsiteX3" fmla="*/ 159445 w 1293268"/>
                <a:gd name="connsiteY3" fmla="*/ 840826 h 1213273"/>
                <a:gd name="connsiteX4" fmla="*/ 0 w 1293268"/>
                <a:gd name="connsiteY4" fmla="*/ 0 h 1213273"/>
                <a:gd name="connsiteX0" fmla="*/ 0 w 1265233"/>
                <a:gd name="connsiteY0" fmla="*/ 0 h 1172514"/>
                <a:gd name="connsiteX1" fmla="*/ 961681 w 1265233"/>
                <a:gd name="connsiteY1" fmla="*/ 368682 h 1172514"/>
                <a:gd name="connsiteX2" fmla="*/ 1265233 w 1265233"/>
                <a:gd name="connsiteY2" fmla="*/ 1172514 h 1172514"/>
                <a:gd name="connsiteX3" fmla="*/ 159445 w 1265233"/>
                <a:gd name="connsiteY3" fmla="*/ 840826 h 1172514"/>
                <a:gd name="connsiteX4" fmla="*/ 0 w 1265233"/>
                <a:gd name="connsiteY4" fmla="*/ 0 h 1172514"/>
                <a:gd name="connsiteX0" fmla="*/ 0 w 1259443"/>
                <a:gd name="connsiteY0" fmla="*/ 0 h 1168330"/>
                <a:gd name="connsiteX1" fmla="*/ 961681 w 1259443"/>
                <a:gd name="connsiteY1" fmla="*/ 368682 h 1168330"/>
                <a:gd name="connsiteX2" fmla="*/ 1259443 w 1259443"/>
                <a:gd name="connsiteY2" fmla="*/ 1168330 h 1168330"/>
                <a:gd name="connsiteX3" fmla="*/ 159445 w 1259443"/>
                <a:gd name="connsiteY3" fmla="*/ 840826 h 1168330"/>
                <a:gd name="connsiteX4" fmla="*/ 0 w 1259443"/>
                <a:gd name="connsiteY4" fmla="*/ 0 h 1168330"/>
                <a:gd name="connsiteX0" fmla="*/ 0 w 1259443"/>
                <a:gd name="connsiteY0" fmla="*/ 0 h 1168330"/>
                <a:gd name="connsiteX1" fmla="*/ 961681 w 1259443"/>
                <a:gd name="connsiteY1" fmla="*/ 368682 h 1168330"/>
                <a:gd name="connsiteX2" fmla="*/ 1259443 w 1259443"/>
                <a:gd name="connsiteY2" fmla="*/ 1168330 h 1168330"/>
                <a:gd name="connsiteX3" fmla="*/ 159445 w 1259443"/>
                <a:gd name="connsiteY3" fmla="*/ 840826 h 1168330"/>
                <a:gd name="connsiteX4" fmla="*/ 0 w 1259443"/>
                <a:gd name="connsiteY4" fmla="*/ 0 h 116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443" h="1168330">
                  <a:moveTo>
                    <a:pt x="0" y="0"/>
                  </a:moveTo>
                  <a:lnTo>
                    <a:pt x="961681" y="368682"/>
                  </a:lnTo>
                  <a:lnTo>
                    <a:pt x="1259443" y="1168330"/>
                  </a:lnTo>
                  <a:lnTo>
                    <a:pt x="159445" y="840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72FB2A8-9FEF-3F4B-7051-F7B8CC629FA7}"/>
              </a:ext>
            </a:extLst>
          </p:cNvPr>
          <p:cNvSpPr txBox="1"/>
          <p:nvPr/>
        </p:nvSpPr>
        <p:spPr>
          <a:xfrm rot="20428216">
            <a:off x="10527771" y="3315524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6CA9C3-C1BF-5BE1-68B1-FCDE8D570E36}"/>
              </a:ext>
            </a:extLst>
          </p:cNvPr>
          <p:cNvSpPr txBox="1"/>
          <p:nvPr/>
        </p:nvSpPr>
        <p:spPr>
          <a:xfrm rot="20447801">
            <a:off x="8810255" y="3892851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D8EDDA-08CD-991C-EF3F-4CAF6962042F}"/>
              </a:ext>
            </a:extLst>
          </p:cNvPr>
          <p:cNvSpPr txBox="1"/>
          <p:nvPr/>
        </p:nvSpPr>
        <p:spPr>
          <a:xfrm rot="20360648">
            <a:off x="9797846" y="3605399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17FCD1-DF52-4CB2-7873-F98B0A5A0EDE}"/>
              </a:ext>
            </a:extLst>
          </p:cNvPr>
          <p:cNvGrpSpPr/>
          <p:nvPr/>
        </p:nvGrpSpPr>
        <p:grpSpPr>
          <a:xfrm>
            <a:off x="235088" y="3322675"/>
            <a:ext cx="927015" cy="941418"/>
            <a:chOff x="2485165" y="2910933"/>
            <a:chExt cx="927015" cy="941418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D887A4C-A5A2-5C4E-8F66-C93B5168B2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3210" y="3564556"/>
              <a:ext cx="353927" cy="10348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B304D71-1FB8-8414-B9E0-97562981F6EA}"/>
                </a:ext>
              </a:extLst>
            </p:cNvPr>
            <p:cNvCxnSpPr>
              <a:cxnSpLocks/>
            </p:cNvCxnSpPr>
            <p:nvPr/>
          </p:nvCxnSpPr>
          <p:spPr>
            <a:xfrm>
              <a:off x="3050085" y="3558802"/>
              <a:ext cx="202113" cy="12712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493B9D4-600B-143F-0AB9-8673C40E68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7137" y="3175012"/>
              <a:ext cx="0" cy="38631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5999332-9CEF-EC3A-CB70-B437DC96CDA7}"/>
                </a:ext>
              </a:extLst>
            </p:cNvPr>
            <p:cNvSpPr txBox="1"/>
            <p:nvPr/>
          </p:nvSpPr>
          <p:spPr>
            <a:xfrm>
              <a:off x="3204303" y="3544574"/>
              <a:ext cx="207877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4D05FE-DD1E-F476-7BF8-17EDD13526F5}"/>
                </a:ext>
              </a:extLst>
            </p:cNvPr>
            <p:cNvSpPr txBox="1"/>
            <p:nvPr/>
          </p:nvSpPr>
          <p:spPr>
            <a:xfrm>
              <a:off x="2485165" y="3513759"/>
              <a:ext cx="274434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7AD86D-7FBC-6823-09DC-BF7AF56563C8}"/>
                </a:ext>
              </a:extLst>
            </p:cNvPr>
            <p:cNvSpPr txBox="1"/>
            <p:nvPr/>
          </p:nvSpPr>
          <p:spPr>
            <a:xfrm>
              <a:off x="2926245" y="2910933"/>
              <a:ext cx="274434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7942A8-64AA-3A92-EFAF-5587BF34341E}"/>
              </a:ext>
            </a:extLst>
          </p:cNvPr>
          <p:cNvGrpSpPr/>
          <p:nvPr/>
        </p:nvGrpSpPr>
        <p:grpSpPr>
          <a:xfrm>
            <a:off x="2289802" y="3669873"/>
            <a:ext cx="785793" cy="307777"/>
            <a:chOff x="3009889" y="2646794"/>
            <a:chExt cx="785793" cy="30777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56C87AD-A056-153D-0EEC-9037EB03E7A3}"/>
                </a:ext>
              </a:extLst>
            </p:cNvPr>
            <p:cNvCxnSpPr>
              <a:cxnSpLocks/>
            </p:cNvCxnSpPr>
            <p:nvPr/>
          </p:nvCxnSpPr>
          <p:spPr>
            <a:xfrm>
              <a:off x="3072135" y="2646794"/>
              <a:ext cx="63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5A7A652-13E0-E952-CA43-478A715E27C9}"/>
                </a:ext>
              </a:extLst>
            </p:cNvPr>
            <p:cNvSpPr txBox="1"/>
            <p:nvPr/>
          </p:nvSpPr>
          <p:spPr>
            <a:xfrm>
              <a:off x="3009889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111466-CD4D-D3C8-FE81-FFB6B0A70925}"/>
              </a:ext>
            </a:extLst>
          </p:cNvPr>
          <p:cNvGrpSpPr/>
          <p:nvPr/>
        </p:nvGrpSpPr>
        <p:grpSpPr>
          <a:xfrm>
            <a:off x="4357156" y="3438593"/>
            <a:ext cx="2566336" cy="820174"/>
            <a:chOff x="1321333" y="5696104"/>
            <a:chExt cx="2566336" cy="820174"/>
          </a:xfrm>
        </p:grpSpPr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91E508-EE88-3AFE-8B65-332034D5A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7" t="7637" r="52252" b="86914"/>
            <a:stretch/>
          </p:blipFill>
          <p:spPr>
            <a:xfrm>
              <a:off x="1352893" y="5696104"/>
              <a:ext cx="2534776" cy="35417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CC5BB42-2A78-DA4B-FF44-CDC58B7A42BD}"/>
                </a:ext>
              </a:extLst>
            </p:cNvPr>
            <p:cNvSpPr txBox="1"/>
            <p:nvPr/>
          </p:nvSpPr>
          <p:spPr>
            <a:xfrm>
              <a:off x="1321333" y="601160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686DD4-43B4-AB95-86EA-75145D03E53D}"/>
                </a:ext>
              </a:extLst>
            </p:cNvPr>
            <p:cNvSpPr txBox="1"/>
            <p:nvPr/>
          </p:nvSpPr>
          <p:spPr>
            <a:xfrm>
              <a:off x="2387104" y="601160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18D75C5-C2D7-EDAE-50BE-F493AAFDD812}"/>
                </a:ext>
              </a:extLst>
            </p:cNvPr>
            <p:cNvSpPr txBox="1"/>
            <p:nvPr/>
          </p:nvSpPr>
          <p:spPr>
            <a:xfrm>
              <a:off x="3404048" y="6011605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14D700-3673-9EAC-ED57-3AAE8AC74722}"/>
                </a:ext>
              </a:extLst>
            </p:cNvPr>
            <p:cNvSpPr txBox="1"/>
            <p:nvPr/>
          </p:nvSpPr>
          <p:spPr>
            <a:xfrm>
              <a:off x="1536616" y="6208501"/>
              <a:ext cx="20425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Concentration [mol m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4E213E2-F2A5-7129-E89B-B4238200A6D9}"/>
              </a:ext>
            </a:extLst>
          </p:cNvPr>
          <p:cNvSpPr txBox="1"/>
          <p:nvPr/>
        </p:nvSpPr>
        <p:spPr>
          <a:xfrm rot="20775890">
            <a:off x="8692275" y="2393278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AFE40D-71C5-9FED-AC1E-133B8736C474}"/>
              </a:ext>
            </a:extLst>
          </p:cNvPr>
          <p:cNvSpPr txBox="1"/>
          <p:nvPr/>
        </p:nvSpPr>
        <p:spPr>
          <a:xfrm rot="2979898">
            <a:off x="1046527" y="3325521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81B8163-2F71-9972-FACA-6ECD6D45F85A}"/>
              </a:ext>
            </a:extLst>
          </p:cNvPr>
          <p:cNvSpPr txBox="1"/>
          <p:nvPr/>
        </p:nvSpPr>
        <p:spPr>
          <a:xfrm rot="1278463">
            <a:off x="2621001" y="2487291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24292D1-5C30-7759-3BDC-FAC9ED0944D0}"/>
              </a:ext>
            </a:extLst>
          </p:cNvPr>
          <p:cNvSpPr txBox="1"/>
          <p:nvPr/>
        </p:nvSpPr>
        <p:spPr>
          <a:xfrm rot="20845425">
            <a:off x="1184977" y="2414736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99F88D4-7A14-2811-448D-BC63778AB9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6" b="25908"/>
          <a:stretch/>
        </p:blipFill>
        <p:spPr>
          <a:xfrm>
            <a:off x="1060832" y="2584013"/>
            <a:ext cx="2471059" cy="1118000"/>
          </a:xfrm>
          <a:prstGeom prst="rect">
            <a:avLst/>
          </a:prstGeom>
        </p:spPr>
      </p:pic>
      <p:pic>
        <p:nvPicPr>
          <p:cNvPr id="57" name="Picture 5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7FC6E2-5BBB-DF46-E9EC-1C1E7054E0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41" b="8559"/>
          <a:stretch/>
        </p:blipFill>
        <p:spPr>
          <a:xfrm>
            <a:off x="7887657" y="2353474"/>
            <a:ext cx="3600000" cy="1663366"/>
          </a:xfrm>
          <a:prstGeom prst="rect">
            <a:avLst/>
          </a:prstGeom>
        </p:spPr>
      </p:pic>
      <p:pic>
        <p:nvPicPr>
          <p:cNvPr id="58" name="Picture 57" descr="Arrow&#10;&#10;Description automatically generated with low confidence">
            <a:extLst>
              <a:ext uri="{FF2B5EF4-FFF2-40B4-BE49-F238E27FC236}">
                <a16:creationId xmlns:a16="http://schemas.microsoft.com/office/drawing/2014/main" id="{86E703D8-B51E-8E40-A666-36C9FD3EC7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53219" r="7923" b="35607"/>
          <a:stretch/>
        </p:blipFill>
        <p:spPr>
          <a:xfrm>
            <a:off x="8114620" y="5102088"/>
            <a:ext cx="3267994" cy="380247"/>
          </a:xfrm>
          <a:prstGeom prst="rect">
            <a:avLst/>
          </a:prstGeom>
        </p:spPr>
      </p:pic>
      <p:pic>
        <p:nvPicPr>
          <p:cNvPr id="59" name="Picture 58" descr="Shape&#10;&#10;Description automatically generated with low confidence">
            <a:extLst>
              <a:ext uri="{FF2B5EF4-FFF2-40B4-BE49-F238E27FC236}">
                <a16:creationId xmlns:a16="http://schemas.microsoft.com/office/drawing/2014/main" id="{AA2BFF1B-6A29-A781-8B8B-C5F5AF812A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9" t="52251" r="7922" b="35607"/>
          <a:stretch/>
        </p:blipFill>
        <p:spPr>
          <a:xfrm>
            <a:off x="1433224" y="5085624"/>
            <a:ext cx="1679273" cy="41317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9AB458F1-48A6-7D0E-EAF5-64B7ECDB3ADE}"/>
              </a:ext>
            </a:extLst>
          </p:cNvPr>
          <p:cNvGrpSpPr/>
          <p:nvPr/>
        </p:nvGrpSpPr>
        <p:grpSpPr>
          <a:xfrm>
            <a:off x="4383368" y="5151880"/>
            <a:ext cx="2537376" cy="803834"/>
            <a:chOff x="3969555" y="982426"/>
            <a:chExt cx="2116102" cy="67037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D7D59F9-482A-DAFB-8AA0-0B51F8EFEA66}"/>
                </a:ext>
              </a:extLst>
            </p:cNvPr>
            <p:cNvGrpSpPr/>
            <p:nvPr/>
          </p:nvGrpSpPr>
          <p:grpSpPr>
            <a:xfrm>
              <a:off x="3969555" y="982426"/>
              <a:ext cx="2116102" cy="670376"/>
              <a:chOff x="3969555" y="982426"/>
              <a:chExt cx="2116102" cy="670376"/>
            </a:xfrm>
          </p:grpSpPr>
          <p:pic>
            <p:nvPicPr>
              <p:cNvPr id="64" name="Picture 63" descr="Timeline&#10;&#10;Description automatically generated">
                <a:extLst>
                  <a:ext uri="{FF2B5EF4-FFF2-40B4-BE49-F238E27FC236}">
                    <a16:creationId xmlns:a16="http://schemas.microsoft.com/office/drawing/2014/main" id="{28BE0788-B808-CF1D-0A55-68349CE30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23" t="70148" r="27693" b="23987"/>
              <a:stretch/>
            </p:blipFill>
            <p:spPr>
              <a:xfrm>
                <a:off x="4011566" y="982426"/>
                <a:ext cx="1956402" cy="281882"/>
              </a:xfrm>
              <a:prstGeom prst="rect">
                <a:avLst/>
              </a:prstGeom>
            </p:spPr>
          </p:pic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33C19510-035E-0882-C321-23361B988C1D}"/>
                  </a:ext>
                </a:extLst>
              </p:cNvPr>
              <p:cNvGrpSpPr/>
              <p:nvPr/>
            </p:nvGrpSpPr>
            <p:grpSpPr>
              <a:xfrm>
                <a:off x="3969555" y="1225857"/>
                <a:ext cx="2116102" cy="426945"/>
                <a:chOff x="1368610" y="6011604"/>
                <a:chExt cx="2447059" cy="493719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1E609A1-B617-DE83-5D75-1DC203B05BF3}"/>
                    </a:ext>
                  </a:extLst>
                </p:cNvPr>
                <p:cNvSpPr txBox="1"/>
                <p:nvPr/>
              </p:nvSpPr>
              <p:spPr>
                <a:xfrm>
                  <a:off x="1368610" y="6011604"/>
                  <a:ext cx="260028" cy="267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NL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6D8F77F-8722-5013-A1B6-A5985D683384}"/>
                    </a:ext>
                  </a:extLst>
                </p:cNvPr>
                <p:cNvSpPr txBox="1"/>
                <p:nvPr/>
              </p:nvSpPr>
              <p:spPr>
                <a:xfrm>
                  <a:off x="2372544" y="6011604"/>
                  <a:ext cx="383703" cy="267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0.1</a:t>
                  </a:r>
                  <a:endParaRPr lang="en-NL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09C2C05-6C7C-8AE3-CF21-74394BE0409C}"/>
                    </a:ext>
                  </a:extLst>
                </p:cNvPr>
                <p:cNvSpPr txBox="1"/>
                <p:nvPr/>
              </p:nvSpPr>
              <p:spPr>
                <a:xfrm>
                  <a:off x="3431966" y="6011604"/>
                  <a:ext cx="383703" cy="267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0.2</a:t>
                  </a:r>
                  <a:endParaRPr lang="en-NL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A9F9647-DB23-1FAF-51B1-4CDA2321DE59}"/>
                    </a:ext>
                  </a:extLst>
                </p:cNvPr>
                <p:cNvSpPr txBox="1"/>
                <p:nvPr/>
              </p:nvSpPr>
              <p:spPr>
                <a:xfrm>
                  <a:off x="1514226" y="6208501"/>
                  <a:ext cx="2087334" cy="2968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Absolute velocity [cm s</a:t>
                  </a:r>
                  <a:r>
                    <a:rPr lang="en-US" sz="14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]</a:t>
                  </a:r>
                  <a:endParaRPr lang="en-NL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84827A8-95FB-111E-234B-1C3D738635D9}"/>
                </a:ext>
              </a:extLst>
            </p:cNvPr>
            <p:cNvSpPr txBox="1"/>
            <p:nvPr/>
          </p:nvSpPr>
          <p:spPr>
            <a:xfrm>
              <a:off x="4344214" y="1225861"/>
              <a:ext cx="402662" cy="231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0.05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726D4E3-F631-AA4F-2CD4-B8F8AB3D2FB5}"/>
                </a:ext>
              </a:extLst>
            </p:cNvPr>
            <p:cNvSpPr txBox="1"/>
            <p:nvPr/>
          </p:nvSpPr>
          <p:spPr>
            <a:xfrm>
              <a:off x="5268322" y="1225861"/>
              <a:ext cx="402662" cy="231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0.15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4374337-9FBD-66F7-1D97-20A31177DECC}"/>
              </a:ext>
            </a:extLst>
          </p:cNvPr>
          <p:cNvSpPr txBox="1"/>
          <p:nvPr/>
        </p:nvSpPr>
        <p:spPr>
          <a:xfrm>
            <a:off x="9178324" y="4765660"/>
            <a:ext cx="1245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9C7F771-2CC7-D42A-F957-0042C564EBA5}"/>
              </a:ext>
            </a:extLst>
          </p:cNvPr>
          <p:cNvGrpSpPr/>
          <p:nvPr/>
        </p:nvGrpSpPr>
        <p:grpSpPr>
          <a:xfrm>
            <a:off x="661369" y="5339438"/>
            <a:ext cx="867034" cy="959211"/>
            <a:chOff x="2938955" y="2910933"/>
            <a:chExt cx="723082" cy="799956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DD711AA-83D7-DFF4-C434-993D9A356F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0787" y="3561323"/>
              <a:ext cx="3852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22E5857-BCAD-83E8-E19F-739F79D192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7137" y="3175012"/>
              <a:ext cx="0" cy="38631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C000899-6985-E914-8E57-6560BDD45BB0}"/>
                </a:ext>
              </a:extLst>
            </p:cNvPr>
            <p:cNvSpPr txBox="1"/>
            <p:nvPr/>
          </p:nvSpPr>
          <p:spPr>
            <a:xfrm>
              <a:off x="3387603" y="3403112"/>
              <a:ext cx="274434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718F599-F391-0CC6-D91F-BEF45FA566D1}"/>
                </a:ext>
              </a:extLst>
            </p:cNvPr>
            <p:cNvSpPr txBox="1"/>
            <p:nvPr/>
          </p:nvSpPr>
          <p:spPr>
            <a:xfrm>
              <a:off x="2938955" y="2910933"/>
              <a:ext cx="228870" cy="25667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98E2CE77-0444-C61A-5E70-2E3E8BF62699}"/>
              </a:ext>
            </a:extLst>
          </p:cNvPr>
          <p:cNvSpPr/>
          <p:nvPr/>
        </p:nvSpPr>
        <p:spPr>
          <a:xfrm>
            <a:off x="8186082" y="5516541"/>
            <a:ext cx="3067883" cy="107555"/>
          </a:xfrm>
          <a:prstGeom prst="rect">
            <a:avLst/>
          </a:prstGeom>
          <a:solidFill>
            <a:srgbClr val="D9D9D9"/>
          </a:solidFill>
          <a:ln w="952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8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9FD955-01C9-3603-639C-E7D934DE444C}"/>
              </a:ext>
            </a:extLst>
          </p:cNvPr>
          <p:cNvSpPr txBox="1"/>
          <p:nvPr/>
        </p:nvSpPr>
        <p:spPr>
          <a:xfrm>
            <a:off x="8209041" y="5594790"/>
            <a:ext cx="794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87BF855-3BFC-4D7B-C43D-FEA2268E9542}"/>
              </a:ext>
            </a:extLst>
          </p:cNvPr>
          <p:cNvSpPr txBox="1"/>
          <p:nvPr/>
        </p:nvSpPr>
        <p:spPr>
          <a:xfrm>
            <a:off x="10561710" y="5594790"/>
            <a:ext cx="626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EB8C19-4DAD-E9CA-6733-A4DA5F738165}"/>
              </a:ext>
            </a:extLst>
          </p:cNvPr>
          <p:cNvSpPr txBox="1"/>
          <p:nvPr/>
        </p:nvSpPr>
        <p:spPr>
          <a:xfrm>
            <a:off x="9499750" y="5594790"/>
            <a:ext cx="544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86C1090-6313-8ED2-FF3D-D48421B27171}"/>
              </a:ext>
            </a:extLst>
          </p:cNvPr>
          <p:cNvSpPr txBox="1"/>
          <p:nvPr/>
        </p:nvSpPr>
        <p:spPr>
          <a:xfrm>
            <a:off x="1686651" y="4765660"/>
            <a:ext cx="1245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2BECAF-53BA-140F-5FCC-0CE2398EBA6E}"/>
              </a:ext>
            </a:extLst>
          </p:cNvPr>
          <p:cNvSpPr txBox="1"/>
          <p:nvPr/>
        </p:nvSpPr>
        <p:spPr>
          <a:xfrm rot="5400000">
            <a:off x="2829730" y="5133264"/>
            <a:ext cx="794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2C36699-54D5-05B8-047D-795EDE1D6804}"/>
              </a:ext>
            </a:extLst>
          </p:cNvPr>
          <p:cNvSpPr txBox="1"/>
          <p:nvPr/>
        </p:nvSpPr>
        <p:spPr>
          <a:xfrm rot="16200000">
            <a:off x="953769" y="5133264"/>
            <a:ext cx="626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4758CB0-2048-05DA-4D55-580D408EA332}"/>
              </a:ext>
            </a:extLst>
          </p:cNvPr>
          <p:cNvSpPr/>
          <p:nvPr/>
        </p:nvSpPr>
        <p:spPr>
          <a:xfrm>
            <a:off x="8957974" y="5516540"/>
            <a:ext cx="1530000" cy="107555"/>
          </a:xfrm>
          <a:prstGeom prst="rect">
            <a:avLst/>
          </a:prstGeom>
          <a:solidFill>
            <a:srgbClr val="A6A6A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7832E1-20B7-F74B-BBE9-E98A984493A6}"/>
              </a:ext>
            </a:extLst>
          </p:cNvPr>
          <p:cNvCxnSpPr>
            <a:cxnSpLocks/>
          </p:cNvCxnSpPr>
          <p:nvPr/>
        </p:nvCxnSpPr>
        <p:spPr>
          <a:xfrm flipH="1">
            <a:off x="4063740" y="1774386"/>
            <a:ext cx="64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CD350A-C36E-88A0-85FA-58F7CAD7FCB8}"/>
              </a:ext>
            </a:extLst>
          </p:cNvPr>
          <p:cNvCxnSpPr>
            <a:cxnSpLocks/>
          </p:cNvCxnSpPr>
          <p:nvPr/>
        </p:nvCxnSpPr>
        <p:spPr>
          <a:xfrm>
            <a:off x="6539013" y="1774386"/>
            <a:ext cx="64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90555C-47E9-5696-FE53-C5C751CB765A}"/>
              </a:ext>
            </a:extLst>
          </p:cNvPr>
          <p:cNvSpPr txBox="1"/>
          <p:nvPr/>
        </p:nvSpPr>
        <p:spPr>
          <a:xfrm>
            <a:off x="6120022" y="1816624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4E924E-E964-1AEE-CBF0-B11E27033D96}"/>
              </a:ext>
            </a:extLst>
          </p:cNvPr>
          <p:cNvSpPr txBox="1"/>
          <p:nvPr/>
        </p:nvSpPr>
        <p:spPr>
          <a:xfrm>
            <a:off x="4534470" y="1816624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266257-1F09-8D7D-C3B8-F582302AAC6E}"/>
              </a:ext>
            </a:extLst>
          </p:cNvPr>
          <p:cNvSpPr txBox="1"/>
          <p:nvPr/>
        </p:nvSpPr>
        <p:spPr>
          <a:xfrm>
            <a:off x="4868237" y="2839863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6ADB43-9BF3-FB60-B846-D6479B1C173A}"/>
              </a:ext>
            </a:extLst>
          </p:cNvPr>
          <p:cNvSpPr txBox="1"/>
          <p:nvPr/>
        </p:nvSpPr>
        <p:spPr>
          <a:xfrm>
            <a:off x="6200297" y="2847483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AAC2F3D-F7AF-2476-6C02-B4AA4A9BDAD5}"/>
              </a:ext>
            </a:extLst>
          </p:cNvPr>
          <p:cNvSpPr/>
          <p:nvPr/>
        </p:nvSpPr>
        <p:spPr>
          <a:xfrm>
            <a:off x="4534358" y="2064367"/>
            <a:ext cx="46863" cy="821086"/>
          </a:xfrm>
          <a:prstGeom prst="rect">
            <a:avLst/>
          </a:prstGeom>
          <a:noFill/>
          <a:ln w="28575">
            <a:solidFill>
              <a:srgbClr val="2A962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5F2A941-EC98-0D8B-1C8B-99F8008F1B41}"/>
              </a:ext>
            </a:extLst>
          </p:cNvPr>
          <p:cNvSpPr/>
          <p:nvPr/>
        </p:nvSpPr>
        <p:spPr>
          <a:xfrm>
            <a:off x="4534191" y="2839863"/>
            <a:ext cx="47030" cy="468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77D9C6E-EA39-544F-F40D-EFFB4726CC8F}"/>
              </a:ext>
            </a:extLst>
          </p:cNvPr>
          <p:cNvSpPr/>
          <p:nvPr/>
        </p:nvSpPr>
        <p:spPr>
          <a:xfrm>
            <a:off x="6462454" y="2826805"/>
            <a:ext cx="93600" cy="468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184338A-18AA-6BE9-4FCD-8E2EA1BDF856}"/>
              </a:ext>
            </a:extLst>
          </p:cNvPr>
          <p:cNvSpPr/>
          <p:nvPr/>
        </p:nvSpPr>
        <p:spPr>
          <a:xfrm rot="20784662">
            <a:off x="1337375" y="2645246"/>
            <a:ext cx="1926745" cy="691726"/>
          </a:xfrm>
          <a:custGeom>
            <a:avLst/>
            <a:gdLst>
              <a:gd name="connsiteX0" fmla="*/ 0 w 1798047"/>
              <a:gd name="connsiteY0" fmla="*/ 0 h 644254"/>
              <a:gd name="connsiteX1" fmla="*/ 1798047 w 1798047"/>
              <a:gd name="connsiteY1" fmla="*/ 0 h 644254"/>
              <a:gd name="connsiteX2" fmla="*/ 1798047 w 1798047"/>
              <a:gd name="connsiteY2" fmla="*/ 644254 h 644254"/>
              <a:gd name="connsiteX3" fmla="*/ 0 w 1798047"/>
              <a:gd name="connsiteY3" fmla="*/ 644254 h 644254"/>
              <a:gd name="connsiteX4" fmla="*/ 0 w 1798047"/>
              <a:gd name="connsiteY4" fmla="*/ 0 h 644254"/>
              <a:gd name="connsiteX0" fmla="*/ 135212 w 1798047"/>
              <a:gd name="connsiteY0" fmla="*/ 8186 h 644254"/>
              <a:gd name="connsiteX1" fmla="*/ 1798047 w 1798047"/>
              <a:gd name="connsiteY1" fmla="*/ 0 h 644254"/>
              <a:gd name="connsiteX2" fmla="*/ 1798047 w 1798047"/>
              <a:gd name="connsiteY2" fmla="*/ 644254 h 644254"/>
              <a:gd name="connsiteX3" fmla="*/ 0 w 1798047"/>
              <a:gd name="connsiteY3" fmla="*/ 644254 h 644254"/>
              <a:gd name="connsiteX4" fmla="*/ 135212 w 1798047"/>
              <a:gd name="connsiteY4" fmla="*/ 8186 h 644254"/>
              <a:gd name="connsiteX0" fmla="*/ 135212 w 1798047"/>
              <a:gd name="connsiteY0" fmla="*/ 0 h 636068"/>
              <a:gd name="connsiteX1" fmla="*/ 1363824 w 1798047"/>
              <a:gd name="connsiteY1" fmla="*/ 4445 h 636068"/>
              <a:gd name="connsiteX2" fmla="*/ 1798047 w 1798047"/>
              <a:gd name="connsiteY2" fmla="*/ 636068 h 636068"/>
              <a:gd name="connsiteX3" fmla="*/ 0 w 1798047"/>
              <a:gd name="connsiteY3" fmla="*/ 636068 h 636068"/>
              <a:gd name="connsiteX4" fmla="*/ 135212 w 1798047"/>
              <a:gd name="connsiteY4" fmla="*/ 0 h 636068"/>
              <a:gd name="connsiteX0" fmla="*/ 135212 w 2069943"/>
              <a:gd name="connsiteY0" fmla="*/ 0 h 636068"/>
              <a:gd name="connsiteX1" fmla="*/ 1363824 w 2069943"/>
              <a:gd name="connsiteY1" fmla="*/ 4445 h 636068"/>
              <a:gd name="connsiteX2" fmla="*/ 2069943 w 2069943"/>
              <a:gd name="connsiteY2" fmla="*/ 545002 h 636068"/>
              <a:gd name="connsiteX3" fmla="*/ 0 w 2069943"/>
              <a:gd name="connsiteY3" fmla="*/ 636068 h 636068"/>
              <a:gd name="connsiteX4" fmla="*/ 135212 w 2069943"/>
              <a:gd name="connsiteY4" fmla="*/ 0 h 636068"/>
              <a:gd name="connsiteX0" fmla="*/ 0 w 1934731"/>
              <a:gd name="connsiteY0" fmla="*/ 0 h 684936"/>
              <a:gd name="connsiteX1" fmla="*/ 1228612 w 1934731"/>
              <a:gd name="connsiteY1" fmla="*/ 4445 h 684936"/>
              <a:gd name="connsiteX2" fmla="*/ 1934731 w 1934731"/>
              <a:gd name="connsiteY2" fmla="*/ 545002 h 684936"/>
              <a:gd name="connsiteX3" fmla="*/ 411537 w 1934731"/>
              <a:gd name="connsiteY3" fmla="*/ 684936 h 684936"/>
              <a:gd name="connsiteX4" fmla="*/ 0 w 1934731"/>
              <a:gd name="connsiteY4" fmla="*/ 0 h 684936"/>
              <a:gd name="connsiteX0" fmla="*/ 0 w 1926745"/>
              <a:gd name="connsiteY0" fmla="*/ 0 h 697704"/>
              <a:gd name="connsiteX1" fmla="*/ 1220626 w 1926745"/>
              <a:gd name="connsiteY1" fmla="*/ 17213 h 697704"/>
              <a:gd name="connsiteX2" fmla="*/ 1926745 w 1926745"/>
              <a:gd name="connsiteY2" fmla="*/ 557770 h 697704"/>
              <a:gd name="connsiteX3" fmla="*/ 403551 w 1926745"/>
              <a:gd name="connsiteY3" fmla="*/ 697704 h 697704"/>
              <a:gd name="connsiteX4" fmla="*/ 0 w 1926745"/>
              <a:gd name="connsiteY4" fmla="*/ 0 h 697704"/>
              <a:gd name="connsiteX0" fmla="*/ 0 w 1926745"/>
              <a:gd name="connsiteY0" fmla="*/ 0 h 691726"/>
              <a:gd name="connsiteX1" fmla="*/ 1220626 w 1926745"/>
              <a:gd name="connsiteY1" fmla="*/ 17213 h 691726"/>
              <a:gd name="connsiteX2" fmla="*/ 1926745 w 1926745"/>
              <a:gd name="connsiteY2" fmla="*/ 557770 h 691726"/>
              <a:gd name="connsiteX3" fmla="*/ 429494 w 1926745"/>
              <a:gd name="connsiteY3" fmla="*/ 691726 h 691726"/>
              <a:gd name="connsiteX4" fmla="*/ 0 w 1926745"/>
              <a:gd name="connsiteY4" fmla="*/ 0 h 69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6745" h="691726">
                <a:moveTo>
                  <a:pt x="0" y="0"/>
                </a:moveTo>
                <a:lnTo>
                  <a:pt x="1220626" y="17213"/>
                </a:lnTo>
                <a:lnTo>
                  <a:pt x="1926745" y="557770"/>
                </a:lnTo>
                <a:lnTo>
                  <a:pt x="429494" y="69172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2D10CBB-88FD-3246-62CF-0A5FCEA9775F}"/>
              </a:ext>
            </a:extLst>
          </p:cNvPr>
          <p:cNvCxnSpPr>
            <a:stCxn id="97" idx="3"/>
          </p:cNvCxnSpPr>
          <p:nvPr/>
        </p:nvCxnSpPr>
        <p:spPr>
          <a:xfrm flipH="1">
            <a:off x="1838325" y="3452727"/>
            <a:ext cx="24751" cy="2171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954E9D8-8F89-2EBE-33DF-5C9C60ACA2D3}"/>
              </a:ext>
            </a:extLst>
          </p:cNvPr>
          <p:cNvCxnSpPr>
            <a:cxnSpLocks/>
          </p:cNvCxnSpPr>
          <p:nvPr/>
        </p:nvCxnSpPr>
        <p:spPr>
          <a:xfrm>
            <a:off x="3293414" y="2968674"/>
            <a:ext cx="0" cy="26088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32EE192-481C-DD3F-E018-E57DA2D16CA7}"/>
              </a:ext>
            </a:extLst>
          </p:cNvPr>
          <p:cNvCxnSpPr/>
          <p:nvPr/>
        </p:nvCxnSpPr>
        <p:spPr>
          <a:xfrm flipH="1">
            <a:off x="1280993" y="2875573"/>
            <a:ext cx="939" cy="20524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3C02CBC-BB34-0BD2-1DBB-71F01706B2DE}"/>
              </a:ext>
            </a:extLst>
          </p:cNvPr>
          <p:cNvCxnSpPr>
            <a:cxnSpLocks/>
          </p:cNvCxnSpPr>
          <p:nvPr/>
        </p:nvCxnSpPr>
        <p:spPr>
          <a:xfrm>
            <a:off x="1280993" y="3094447"/>
            <a:ext cx="557332" cy="60878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5FB74E4-812D-F38B-82DB-BDFF3B9A3589}"/>
              </a:ext>
            </a:extLst>
          </p:cNvPr>
          <p:cNvCxnSpPr>
            <a:cxnSpLocks/>
          </p:cNvCxnSpPr>
          <p:nvPr/>
        </p:nvCxnSpPr>
        <p:spPr>
          <a:xfrm flipV="1">
            <a:off x="1839264" y="3224347"/>
            <a:ext cx="1454150" cy="47888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41E93F9-FA57-18C2-F9A9-4A813809A3DF}"/>
              </a:ext>
            </a:extLst>
          </p:cNvPr>
          <p:cNvGrpSpPr/>
          <p:nvPr/>
        </p:nvGrpSpPr>
        <p:grpSpPr>
          <a:xfrm>
            <a:off x="8186082" y="2640667"/>
            <a:ext cx="2913953" cy="1221440"/>
            <a:chOff x="8186082" y="2640667"/>
            <a:chExt cx="2913953" cy="1221440"/>
          </a:xfrm>
        </p:grpSpPr>
        <p:sp>
          <p:nvSpPr>
            <p:cNvPr id="110" name="Rectangle 96">
              <a:extLst>
                <a:ext uri="{FF2B5EF4-FFF2-40B4-BE49-F238E27FC236}">
                  <a16:creationId xmlns:a16="http://schemas.microsoft.com/office/drawing/2014/main" id="{34628244-7778-43DA-9622-28547B3118C9}"/>
                </a:ext>
              </a:extLst>
            </p:cNvPr>
            <p:cNvSpPr/>
            <p:nvPr/>
          </p:nvSpPr>
          <p:spPr>
            <a:xfrm rot="20784662">
              <a:off x="8231941" y="2640667"/>
              <a:ext cx="2859846" cy="770636"/>
            </a:xfrm>
            <a:custGeom>
              <a:avLst/>
              <a:gdLst>
                <a:gd name="connsiteX0" fmla="*/ 0 w 1798047"/>
                <a:gd name="connsiteY0" fmla="*/ 0 h 644254"/>
                <a:gd name="connsiteX1" fmla="*/ 1798047 w 1798047"/>
                <a:gd name="connsiteY1" fmla="*/ 0 h 644254"/>
                <a:gd name="connsiteX2" fmla="*/ 1798047 w 1798047"/>
                <a:gd name="connsiteY2" fmla="*/ 644254 h 644254"/>
                <a:gd name="connsiteX3" fmla="*/ 0 w 1798047"/>
                <a:gd name="connsiteY3" fmla="*/ 644254 h 644254"/>
                <a:gd name="connsiteX4" fmla="*/ 0 w 1798047"/>
                <a:gd name="connsiteY4" fmla="*/ 0 h 644254"/>
                <a:gd name="connsiteX0" fmla="*/ 135212 w 1798047"/>
                <a:gd name="connsiteY0" fmla="*/ 8186 h 644254"/>
                <a:gd name="connsiteX1" fmla="*/ 1798047 w 1798047"/>
                <a:gd name="connsiteY1" fmla="*/ 0 h 644254"/>
                <a:gd name="connsiteX2" fmla="*/ 1798047 w 1798047"/>
                <a:gd name="connsiteY2" fmla="*/ 644254 h 644254"/>
                <a:gd name="connsiteX3" fmla="*/ 0 w 1798047"/>
                <a:gd name="connsiteY3" fmla="*/ 644254 h 644254"/>
                <a:gd name="connsiteX4" fmla="*/ 135212 w 1798047"/>
                <a:gd name="connsiteY4" fmla="*/ 8186 h 644254"/>
                <a:gd name="connsiteX0" fmla="*/ 135212 w 1798047"/>
                <a:gd name="connsiteY0" fmla="*/ 0 h 636068"/>
                <a:gd name="connsiteX1" fmla="*/ 1363824 w 1798047"/>
                <a:gd name="connsiteY1" fmla="*/ 4445 h 636068"/>
                <a:gd name="connsiteX2" fmla="*/ 1798047 w 1798047"/>
                <a:gd name="connsiteY2" fmla="*/ 636068 h 636068"/>
                <a:gd name="connsiteX3" fmla="*/ 0 w 1798047"/>
                <a:gd name="connsiteY3" fmla="*/ 636068 h 636068"/>
                <a:gd name="connsiteX4" fmla="*/ 135212 w 1798047"/>
                <a:gd name="connsiteY4" fmla="*/ 0 h 636068"/>
                <a:gd name="connsiteX0" fmla="*/ 135212 w 2069943"/>
                <a:gd name="connsiteY0" fmla="*/ 0 h 636068"/>
                <a:gd name="connsiteX1" fmla="*/ 1363824 w 2069943"/>
                <a:gd name="connsiteY1" fmla="*/ 4445 h 636068"/>
                <a:gd name="connsiteX2" fmla="*/ 2069943 w 2069943"/>
                <a:gd name="connsiteY2" fmla="*/ 545002 h 636068"/>
                <a:gd name="connsiteX3" fmla="*/ 0 w 2069943"/>
                <a:gd name="connsiteY3" fmla="*/ 636068 h 636068"/>
                <a:gd name="connsiteX4" fmla="*/ 135212 w 2069943"/>
                <a:gd name="connsiteY4" fmla="*/ 0 h 636068"/>
                <a:gd name="connsiteX0" fmla="*/ 0 w 1934731"/>
                <a:gd name="connsiteY0" fmla="*/ 0 h 684936"/>
                <a:gd name="connsiteX1" fmla="*/ 1228612 w 1934731"/>
                <a:gd name="connsiteY1" fmla="*/ 4445 h 684936"/>
                <a:gd name="connsiteX2" fmla="*/ 1934731 w 1934731"/>
                <a:gd name="connsiteY2" fmla="*/ 545002 h 684936"/>
                <a:gd name="connsiteX3" fmla="*/ 411537 w 1934731"/>
                <a:gd name="connsiteY3" fmla="*/ 684936 h 684936"/>
                <a:gd name="connsiteX4" fmla="*/ 0 w 1934731"/>
                <a:gd name="connsiteY4" fmla="*/ 0 h 684936"/>
                <a:gd name="connsiteX0" fmla="*/ 0 w 1926745"/>
                <a:gd name="connsiteY0" fmla="*/ 0 h 697704"/>
                <a:gd name="connsiteX1" fmla="*/ 1220626 w 1926745"/>
                <a:gd name="connsiteY1" fmla="*/ 17213 h 697704"/>
                <a:gd name="connsiteX2" fmla="*/ 1926745 w 1926745"/>
                <a:gd name="connsiteY2" fmla="*/ 557770 h 697704"/>
                <a:gd name="connsiteX3" fmla="*/ 403551 w 1926745"/>
                <a:gd name="connsiteY3" fmla="*/ 697704 h 697704"/>
                <a:gd name="connsiteX4" fmla="*/ 0 w 1926745"/>
                <a:gd name="connsiteY4" fmla="*/ 0 h 697704"/>
                <a:gd name="connsiteX0" fmla="*/ 0 w 1926745"/>
                <a:gd name="connsiteY0" fmla="*/ 0 h 691726"/>
                <a:gd name="connsiteX1" fmla="*/ 1220626 w 1926745"/>
                <a:gd name="connsiteY1" fmla="*/ 17213 h 691726"/>
                <a:gd name="connsiteX2" fmla="*/ 1926745 w 1926745"/>
                <a:gd name="connsiteY2" fmla="*/ 557770 h 691726"/>
                <a:gd name="connsiteX3" fmla="*/ 429494 w 1926745"/>
                <a:gd name="connsiteY3" fmla="*/ 691726 h 691726"/>
                <a:gd name="connsiteX4" fmla="*/ 0 w 1926745"/>
                <a:gd name="connsiteY4" fmla="*/ 0 h 691726"/>
                <a:gd name="connsiteX0" fmla="*/ 0 w 2160289"/>
                <a:gd name="connsiteY0" fmla="*/ 59429 h 751155"/>
                <a:gd name="connsiteX1" fmla="*/ 2160289 w 2160289"/>
                <a:gd name="connsiteY1" fmla="*/ 0 h 751155"/>
                <a:gd name="connsiteX2" fmla="*/ 1926745 w 2160289"/>
                <a:gd name="connsiteY2" fmla="*/ 617199 h 751155"/>
                <a:gd name="connsiteX3" fmla="*/ 429494 w 2160289"/>
                <a:gd name="connsiteY3" fmla="*/ 751155 h 751155"/>
                <a:gd name="connsiteX4" fmla="*/ 0 w 2160289"/>
                <a:gd name="connsiteY4" fmla="*/ 59429 h 751155"/>
                <a:gd name="connsiteX0" fmla="*/ 0 w 2200832"/>
                <a:gd name="connsiteY0" fmla="*/ 44729 h 751155"/>
                <a:gd name="connsiteX1" fmla="*/ 2200832 w 2200832"/>
                <a:gd name="connsiteY1" fmla="*/ 0 h 751155"/>
                <a:gd name="connsiteX2" fmla="*/ 1967288 w 2200832"/>
                <a:gd name="connsiteY2" fmla="*/ 617199 h 751155"/>
                <a:gd name="connsiteX3" fmla="*/ 470037 w 2200832"/>
                <a:gd name="connsiteY3" fmla="*/ 751155 h 751155"/>
                <a:gd name="connsiteX4" fmla="*/ 0 w 2200832"/>
                <a:gd name="connsiteY4" fmla="*/ 44729 h 751155"/>
                <a:gd name="connsiteX0" fmla="*/ 0 w 2200832"/>
                <a:gd name="connsiteY0" fmla="*/ 44729 h 770636"/>
                <a:gd name="connsiteX1" fmla="*/ 2200832 w 2200832"/>
                <a:gd name="connsiteY1" fmla="*/ 0 h 770636"/>
                <a:gd name="connsiteX2" fmla="*/ 1967288 w 2200832"/>
                <a:gd name="connsiteY2" fmla="*/ 617199 h 770636"/>
                <a:gd name="connsiteX3" fmla="*/ 489826 w 2200832"/>
                <a:gd name="connsiteY3" fmla="*/ 770636 h 770636"/>
                <a:gd name="connsiteX4" fmla="*/ 0 w 2200832"/>
                <a:gd name="connsiteY4" fmla="*/ 44729 h 770636"/>
                <a:gd name="connsiteX0" fmla="*/ 0 w 2859846"/>
                <a:gd name="connsiteY0" fmla="*/ 44729 h 770636"/>
                <a:gd name="connsiteX1" fmla="*/ 2200832 w 2859846"/>
                <a:gd name="connsiteY1" fmla="*/ 0 h 770636"/>
                <a:gd name="connsiteX2" fmla="*/ 2859846 w 2859846"/>
                <a:gd name="connsiteY2" fmla="*/ 573267 h 770636"/>
                <a:gd name="connsiteX3" fmla="*/ 489826 w 2859846"/>
                <a:gd name="connsiteY3" fmla="*/ 770636 h 770636"/>
                <a:gd name="connsiteX4" fmla="*/ 0 w 2859846"/>
                <a:gd name="connsiteY4" fmla="*/ 44729 h 77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9846" h="770636">
                  <a:moveTo>
                    <a:pt x="0" y="44729"/>
                  </a:moveTo>
                  <a:lnTo>
                    <a:pt x="2200832" y="0"/>
                  </a:lnTo>
                  <a:lnTo>
                    <a:pt x="2859846" y="573267"/>
                  </a:lnTo>
                  <a:lnTo>
                    <a:pt x="489826" y="770636"/>
                  </a:lnTo>
                  <a:lnTo>
                    <a:pt x="0" y="4472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E97EE2D-1E49-316A-5962-15C539024998}"/>
                </a:ext>
              </a:extLst>
            </p:cNvPr>
            <p:cNvCxnSpPr>
              <a:cxnSpLocks/>
            </p:cNvCxnSpPr>
            <p:nvPr/>
          </p:nvCxnSpPr>
          <p:spPr>
            <a:xfrm>
              <a:off x="11100035" y="2864621"/>
              <a:ext cx="0" cy="18583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D2271D9-2324-0E45-ED9A-244496F34D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6025" y="3053033"/>
              <a:ext cx="2264010" cy="80142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A7FD9D4-FA01-23DC-AE95-C0CE014AA4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36025" y="3630452"/>
              <a:ext cx="3410" cy="22400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0807E31A-9EF0-5316-20AB-28967BCF8F17}"/>
                </a:ext>
              </a:extLst>
            </p:cNvPr>
            <p:cNvCxnSpPr>
              <a:cxnSpLocks/>
            </p:cNvCxnSpPr>
            <p:nvPr/>
          </p:nvCxnSpPr>
          <p:spPr>
            <a:xfrm>
              <a:off x="8186082" y="3224347"/>
              <a:ext cx="649943" cy="63776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3E59F2B-3D50-8365-5C93-4AF83551A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86082" y="3035453"/>
              <a:ext cx="6170" cy="20265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40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  <p:bldP spid="30" grpId="0"/>
      <p:bldP spid="31" grpId="0"/>
      <p:bldP spid="32" grpId="0"/>
      <p:bldP spid="70" grpId="0"/>
      <p:bldP spid="76" grpId="0" animBg="1"/>
      <p:bldP spid="77" grpId="0"/>
      <p:bldP spid="78" grpId="0"/>
      <p:bldP spid="79" grpId="0"/>
      <p:bldP spid="83" grpId="0" animBg="1"/>
      <p:bldP spid="12" grpId="0"/>
      <p:bldP spid="18" grpId="0"/>
      <p:bldP spid="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101A9559-FA2D-AFA4-7AC0-EF4009BC6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31" y="895303"/>
            <a:ext cx="4739048" cy="44771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D812B2-F797-14C9-085A-1D42A2C4E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07" y="3065432"/>
            <a:ext cx="4739048" cy="4477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32094-7DD0-B545-91D7-91197551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influence of flow field induced flow pathways on the evolution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93E3B-D9B3-3C2C-EC39-87C3BC81F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7A376097-0A62-466F-5355-1AF5425B1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4" y="1904016"/>
            <a:ext cx="3237231" cy="2284267"/>
          </a:xfrm>
          <a:prstGeom prst="rect">
            <a:avLst/>
          </a:prstGeom>
        </p:spPr>
      </p:pic>
      <p:pic>
        <p:nvPicPr>
          <p:cNvPr id="7" name="Picture 6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CE3F92CA-7610-5165-B87D-8B1508AD57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2" y="4110222"/>
            <a:ext cx="3237231" cy="2284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BDBE26-71E9-FED3-2463-9BDC456EB1F7}"/>
              </a:ext>
            </a:extLst>
          </p:cNvPr>
          <p:cNvSpPr txBox="1"/>
          <p:nvPr/>
        </p:nvSpPr>
        <p:spPr>
          <a:xfrm>
            <a:off x="1505269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F1EE9-A995-AD92-65B6-463AE01E76C3}"/>
              </a:ext>
            </a:extLst>
          </p:cNvPr>
          <p:cNvSpPr txBox="1"/>
          <p:nvPr/>
        </p:nvSpPr>
        <p:spPr>
          <a:xfrm>
            <a:off x="1375272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240A4-E0B6-6317-9674-07166A19769A}"/>
              </a:ext>
            </a:extLst>
          </p:cNvPr>
          <p:cNvSpPr txBox="1"/>
          <p:nvPr/>
        </p:nvSpPr>
        <p:spPr>
          <a:xfrm>
            <a:off x="822215" y="1495203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Flow-through flow field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46BBFF-0CD3-7902-482D-B2F369D7A6DE}"/>
              </a:ext>
            </a:extLst>
          </p:cNvPr>
          <p:cNvSpPr txBox="1"/>
          <p:nvPr/>
        </p:nvSpPr>
        <p:spPr>
          <a:xfrm>
            <a:off x="8807381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61AFCA-ED44-C1ED-72C5-F453D7B06263}"/>
              </a:ext>
            </a:extLst>
          </p:cNvPr>
          <p:cNvSpPr txBox="1"/>
          <p:nvPr/>
        </p:nvSpPr>
        <p:spPr>
          <a:xfrm>
            <a:off x="8677384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486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F9C8CD-FB8D-D3B0-7DAB-528735C5A9EA}"/>
              </a:ext>
            </a:extLst>
          </p:cNvPr>
          <p:cNvSpPr txBox="1"/>
          <p:nvPr/>
        </p:nvSpPr>
        <p:spPr>
          <a:xfrm>
            <a:off x="8125123" y="1495203"/>
            <a:ext cx="2985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Interdigitated flow field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0358BD5-8130-C304-94F6-F65942C7E6A4}"/>
              </a:ext>
            </a:extLst>
          </p:cNvPr>
          <p:cNvSpPr/>
          <p:nvPr/>
        </p:nvSpPr>
        <p:spPr>
          <a:xfrm>
            <a:off x="7516437" y="6190529"/>
            <a:ext cx="4202483" cy="147332"/>
          </a:xfrm>
          <a:prstGeom prst="rect">
            <a:avLst/>
          </a:prstGeom>
          <a:solidFill>
            <a:srgbClr val="D9D9D9"/>
          </a:solidFill>
          <a:ln w="952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8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FD99621-05B7-62D7-3A2C-3DFE387CF67C}"/>
              </a:ext>
            </a:extLst>
          </p:cNvPr>
          <p:cNvSpPr txBox="1"/>
          <p:nvPr/>
        </p:nvSpPr>
        <p:spPr>
          <a:xfrm>
            <a:off x="7469460" y="6091355"/>
            <a:ext cx="1087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2BB073C-50F3-A786-66F8-1B4149CADEEA}"/>
              </a:ext>
            </a:extLst>
          </p:cNvPr>
          <p:cNvSpPr/>
          <p:nvPr/>
        </p:nvSpPr>
        <p:spPr>
          <a:xfrm>
            <a:off x="8570178" y="6190529"/>
            <a:ext cx="2095843" cy="147332"/>
          </a:xfrm>
          <a:prstGeom prst="rect">
            <a:avLst/>
          </a:prstGeom>
          <a:solidFill>
            <a:srgbClr val="A6A6A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749888-95D7-28E7-0674-304D6315986E}"/>
              </a:ext>
            </a:extLst>
          </p:cNvPr>
          <p:cNvSpPr txBox="1"/>
          <p:nvPr/>
        </p:nvSpPr>
        <p:spPr>
          <a:xfrm>
            <a:off x="10750367" y="6091355"/>
            <a:ext cx="858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FC674E-073C-A496-F489-06A3328783D3}"/>
              </a:ext>
            </a:extLst>
          </p:cNvPr>
          <p:cNvSpPr txBox="1"/>
          <p:nvPr/>
        </p:nvSpPr>
        <p:spPr>
          <a:xfrm>
            <a:off x="9342597" y="6091355"/>
            <a:ext cx="745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690263-62D0-22F8-6469-3C9D33C392CC}"/>
              </a:ext>
            </a:extLst>
          </p:cNvPr>
          <p:cNvSpPr txBox="1"/>
          <p:nvPr/>
        </p:nvSpPr>
        <p:spPr>
          <a:xfrm>
            <a:off x="1643058" y="6431715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ACA14F-4A4A-F8FA-35CF-5157A4E755E9}"/>
              </a:ext>
            </a:extLst>
          </p:cNvPr>
          <p:cNvGrpSpPr/>
          <p:nvPr/>
        </p:nvGrpSpPr>
        <p:grpSpPr>
          <a:xfrm>
            <a:off x="2191204" y="6099009"/>
            <a:ext cx="190882" cy="304459"/>
            <a:chOff x="483394" y="4676776"/>
            <a:chExt cx="137433" cy="223560"/>
          </a:xfrm>
        </p:grpSpPr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BA58F8E5-9BB1-55E2-5A17-A928876993C4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1" name="Trapezoid 60">
              <a:extLst>
                <a:ext uri="{FF2B5EF4-FFF2-40B4-BE49-F238E27FC236}">
                  <a16:creationId xmlns:a16="http://schemas.microsoft.com/office/drawing/2014/main" id="{4834846C-8BBF-63D0-52D2-863D03182824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6A8756-74DF-4C8F-A0F7-5337CEDCA6BE}"/>
              </a:ext>
            </a:extLst>
          </p:cNvPr>
          <p:cNvGrpSpPr/>
          <p:nvPr/>
        </p:nvGrpSpPr>
        <p:grpSpPr>
          <a:xfrm>
            <a:off x="3227513" y="3956333"/>
            <a:ext cx="785793" cy="307777"/>
            <a:chOff x="2961764" y="2646794"/>
            <a:chExt cx="785793" cy="3077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2D680A-7B10-8B31-E7EA-EC922C5348BE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328205E-DC9D-DE0E-805C-A533F05EDC76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Arrow: U-Turn 16">
            <a:extLst>
              <a:ext uri="{FF2B5EF4-FFF2-40B4-BE49-F238E27FC236}">
                <a16:creationId xmlns:a16="http://schemas.microsoft.com/office/drawing/2014/main" id="{913595F4-AB1D-5FB7-9302-10240AED5A14}"/>
              </a:ext>
            </a:extLst>
          </p:cNvPr>
          <p:cNvSpPr/>
          <p:nvPr/>
        </p:nvSpPr>
        <p:spPr>
          <a:xfrm flipH="1">
            <a:off x="7906326" y="5560291"/>
            <a:ext cx="3346546" cy="626832"/>
          </a:xfrm>
          <a:prstGeom prst="uturnArrow">
            <a:avLst>
              <a:gd name="adj1" fmla="val 4473"/>
              <a:gd name="adj2" fmla="val 14737"/>
              <a:gd name="adj3" fmla="val 18586"/>
              <a:gd name="adj4" fmla="val 51447"/>
              <a:gd name="adj5" fmla="val 9937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9DB143-9086-EFE7-C5A2-875296FA8DEF}"/>
              </a:ext>
            </a:extLst>
          </p:cNvPr>
          <p:cNvGrpSpPr/>
          <p:nvPr/>
        </p:nvGrpSpPr>
        <p:grpSpPr>
          <a:xfrm rot="16200000">
            <a:off x="5309951" y="5120232"/>
            <a:ext cx="743614" cy="2161169"/>
            <a:chOff x="8913525" y="4507091"/>
            <a:chExt cx="648080" cy="14468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8DB7BB1-44ED-DC53-C46B-590BBF92E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F0BC5A-CE40-F86B-7C52-AD61A504A5F6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4AFBFE0-422D-88DA-EDBA-C11DA1EFBA03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6373707-2680-6EC6-69BC-3CFB2BD96A3B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85891EE-9A35-21B5-1348-51B2CF5105CB}"/>
              </a:ext>
            </a:extLst>
          </p:cNvPr>
          <p:cNvGrpSpPr/>
          <p:nvPr/>
        </p:nvGrpSpPr>
        <p:grpSpPr>
          <a:xfrm>
            <a:off x="4063740" y="1774386"/>
            <a:ext cx="3123273" cy="1322444"/>
            <a:chOff x="4063740" y="1774386"/>
            <a:chExt cx="3123273" cy="1322444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ECE917A-E170-1E1F-588F-8CEDB0B93342}"/>
                </a:ext>
              </a:extLst>
            </p:cNvPr>
            <p:cNvGrpSpPr/>
            <p:nvPr/>
          </p:nvGrpSpPr>
          <p:grpSpPr>
            <a:xfrm>
              <a:off x="4291176" y="1875223"/>
              <a:ext cx="1077888" cy="1221607"/>
              <a:chOff x="4686924" y="1413378"/>
              <a:chExt cx="1080000" cy="1224000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A8F549B-BD93-5D6C-9D00-04E52E1E42CA}"/>
                  </a:ext>
                </a:extLst>
              </p:cNvPr>
              <p:cNvSpPr/>
              <p:nvPr/>
            </p:nvSpPr>
            <p:spPr>
              <a:xfrm>
                <a:off x="4686924" y="1413378"/>
                <a:ext cx="1080000" cy="122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1F92FA2-373C-8D41-74A8-CF750D026C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789" y="1601470"/>
                <a:ext cx="72000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E1BD056F-4EC5-539D-BAC1-390476898B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789" y="2423160"/>
                <a:ext cx="72000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Arrow: Right 71">
                <a:extLst>
                  <a:ext uri="{FF2B5EF4-FFF2-40B4-BE49-F238E27FC236}">
                    <a16:creationId xmlns:a16="http://schemas.microsoft.com/office/drawing/2014/main" id="{269CD414-1F42-2AAF-C99B-BE1D7CB6CF2F}"/>
                  </a:ext>
                </a:extLst>
              </p:cNvPr>
              <p:cNvSpPr/>
              <p:nvPr/>
            </p:nvSpPr>
            <p:spPr>
              <a:xfrm rot="16200000">
                <a:off x="5005080" y="2071650"/>
                <a:ext cx="443689" cy="225468"/>
              </a:xfrm>
              <a:prstGeom prst="rightArrow">
                <a:avLst>
                  <a:gd name="adj1" fmla="val 50000"/>
                  <a:gd name="adj2" fmla="val 66349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7FBDF80-ABC9-94DF-E02C-0F0FE07E8A13}"/>
                </a:ext>
              </a:extLst>
            </p:cNvPr>
            <p:cNvGrpSpPr/>
            <p:nvPr/>
          </p:nvGrpSpPr>
          <p:grpSpPr>
            <a:xfrm>
              <a:off x="5873678" y="1875222"/>
              <a:ext cx="1077888" cy="1221607"/>
              <a:chOff x="6167129" y="1413377"/>
              <a:chExt cx="1080000" cy="12240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EA90E8E-960E-10F4-12C0-2F70DCAEA085}"/>
                  </a:ext>
                </a:extLst>
              </p:cNvPr>
              <p:cNvSpPr/>
              <p:nvPr/>
            </p:nvSpPr>
            <p:spPr>
              <a:xfrm>
                <a:off x="6167129" y="1413377"/>
                <a:ext cx="1080000" cy="122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CC73B63-4B60-4BA9-5E5D-ED0FF61E4E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2914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477EF74-045A-9007-28B3-FA6C6077D5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82835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DFA8599-CF0F-16C9-02DC-48D66228D6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0484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2D0BD4C-4F93-CD2A-99EB-F0B7347536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5557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A8D7C67F-C82F-68AF-E2B0-A693DA146F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3206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C5F5872F-E324-D15A-8DC3-C95D73C970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8201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1CBABEE-4CA0-D57A-6C4E-D02319BF53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0855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A5C1F8B-4930-A153-666E-9D5425B657EF}"/>
                  </a:ext>
                </a:extLst>
              </p:cNvPr>
              <p:cNvSpPr/>
              <p:nvPr/>
            </p:nvSpPr>
            <p:spPr>
              <a:xfrm>
                <a:off x="6333848" y="2384535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3612FEF-C75C-9C6D-5E19-F9F12C8DE2D8}"/>
                  </a:ext>
                </a:extLst>
              </p:cNvPr>
              <p:cNvSpPr/>
              <p:nvPr/>
            </p:nvSpPr>
            <p:spPr>
              <a:xfrm>
                <a:off x="6565103" y="2384535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568D12-3637-422A-DA56-CF1E9E2E2A48}"/>
                  </a:ext>
                </a:extLst>
              </p:cNvPr>
              <p:cNvSpPr/>
              <p:nvPr/>
            </p:nvSpPr>
            <p:spPr>
              <a:xfrm>
                <a:off x="6797870" y="2384535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993EA79-B58A-7C10-99CF-8E1CF3414CE5}"/>
                  </a:ext>
                </a:extLst>
              </p:cNvPr>
              <p:cNvSpPr/>
              <p:nvPr/>
            </p:nvSpPr>
            <p:spPr>
              <a:xfrm>
                <a:off x="7023479" y="2384535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4C047FB-991A-9607-4302-B071FBCCD82C}"/>
                  </a:ext>
                </a:extLst>
              </p:cNvPr>
              <p:cNvSpPr/>
              <p:nvPr/>
            </p:nvSpPr>
            <p:spPr>
              <a:xfrm>
                <a:off x="6449170" y="1570446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8025AE9-835F-93C2-4069-B4FC9F740735}"/>
                  </a:ext>
                </a:extLst>
              </p:cNvPr>
              <p:cNvSpPr/>
              <p:nvPr/>
            </p:nvSpPr>
            <p:spPr>
              <a:xfrm>
                <a:off x="6680425" y="1570446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0CA1FA9-3532-7FA1-C052-003CE4ACB2CB}"/>
                  </a:ext>
                </a:extLst>
              </p:cNvPr>
              <p:cNvSpPr/>
              <p:nvPr/>
            </p:nvSpPr>
            <p:spPr>
              <a:xfrm>
                <a:off x="6913192" y="1570446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9" name="Arrow: Right 88">
                <a:extLst>
                  <a:ext uri="{FF2B5EF4-FFF2-40B4-BE49-F238E27FC236}">
                    <a16:creationId xmlns:a16="http://schemas.microsoft.com/office/drawing/2014/main" id="{9A85D316-9E32-28CE-73A5-B124E0E29A2A}"/>
                  </a:ext>
                </a:extLst>
              </p:cNvPr>
              <p:cNvSpPr/>
              <p:nvPr/>
            </p:nvSpPr>
            <p:spPr>
              <a:xfrm>
                <a:off x="636965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0" name="Arrow: Right 89">
                <a:extLst>
                  <a:ext uri="{FF2B5EF4-FFF2-40B4-BE49-F238E27FC236}">
                    <a16:creationId xmlns:a16="http://schemas.microsoft.com/office/drawing/2014/main" id="{CE43CE4A-E336-D0DE-FE69-A8C8C5E4163D}"/>
                  </a:ext>
                </a:extLst>
              </p:cNvPr>
              <p:cNvSpPr/>
              <p:nvPr/>
            </p:nvSpPr>
            <p:spPr>
              <a:xfrm>
                <a:off x="660722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1" name="Arrow: Right 90">
                <a:extLst>
                  <a:ext uri="{FF2B5EF4-FFF2-40B4-BE49-F238E27FC236}">
                    <a16:creationId xmlns:a16="http://schemas.microsoft.com/office/drawing/2014/main" id="{FA9930AF-50FB-615B-8148-A7BD86AC2EB0}"/>
                  </a:ext>
                </a:extLst>
              </p:cNvPr>
              <p:cNvSpPr/>
              <p:nvPr/>
            </p:nvSpPr>
            <p:spPr>
              <a:xfrm>
                <a:off x="684479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2" name="Arrow: Right 91">
                <a:extLst>
                  <a:ext uri="{FF2B5EF4-FFF2-40B4-BE49-F238E27FC236}">
                    <a16:creationId xmlns:a16="http://schemas.microsoft.com/office/drawing/2014/main" id="{6BD4ED16-87D4-43D5-0A89-DCD44F766CF6}"/>
                  </a:ext>
                </a:extLst>
              </p:cNvPr>
              <p:cNvSpPr/>
              <p:nvPr/>
            </p:nvSpPr>
            <p:spPr>
              <a:xfrm rot="10800000">
                <a:off x="696358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3" name="Arrow: Right 92">
                <a:extLst>
                  <a:ext uri="{FF2B5EF4-FFF2-40B4-BE49-F238E27FC236}">
                    <a16:creationId xmlns:a16="http://schemas.microsoft.com/office/drawing/2014/main" id="{C49BE0C8-584F-C2D4-287B-FFD5D693AEA0}"/>
                  </a:ext>
                </a:extLst>
              </p:cNvPr>
              <p:cNvSpPr/>
              <p:nvPr/>
            </p:nvSpPr>
            <p:spPr>
              <a:xfrm rot="10800000">
                <a:off x="672601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4" name="Arrow: Right 93">
                <a:extLst>
                  <a:ext uri="{FF2B5EF4-FFF2-40B4-BE49-F238E27FC236}">
                    <a16:creationId xmlns:a16="http://schemas.microsoft.com/office/drawing/2014/main" id="{4F851FA1-FC71-FA4D-8FB9-A8155127A604}"/>
                  </a:ext>
                </a:extLst>
              </p:cNvPr>
              <p:cNvSpPr/>
              <p:nvPr/>
            </p:nvSpPr>
            <p:spPr>
              <a:xfrm rot="10800000">
                <a:off x="648844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400F3A5-BC60-B32C-52FA-987B9F2131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3740" y="1774386"/>
              <a:ext cx="64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7DD1B4BD-24EB-4B66-501F-9C84235A56A9}"/>
                </a:ext>
              </a:extLst>
            </p:cNvPr>
            <p:cNvCxnSpPr>
              <a:cxnSpLocks/>
            </p:cNvCxnSpPr>
            <p:nvPr/>
          </p:nvCxnSpPr>
          <p:spPr>
            <a:xfrm>
              <a:off x="6539013" y="1774386"/>
              <a:ext cx="64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DF5B599-D860-897F-B1F5-41EDF52DB994}"/>
                </a:ext>
              </a:extLst>
            </p:cNvPr>
            <p:cNvSpPr/>
            <p:nvPr/>
          </p:nvSpPr>
          <p:spPr>
            <a:xfrm>
              <a:off x="4534358" y="2064367"/>
              <a:ext cx="46863" cy="821086"/>
            </a:xfrm>
            <a:prstGeom prst="rect">
              <a:avLst/>
            </a:prstGeom>
            <a:noFill/>
            <a:ln w="28575">
              <a:solidFill>
                <a:srgbClr val="2A962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902AB3A-F33D-BE37-8328-20AE6FEDA407}"/>
                </a:ext>
              </a:extLst>
            </p:cNvPr>
            <p:cNvSpPr/>
            <p:nvPr/>
          </p:nvSpPr>
          <p:spPr>
            <a:xfrm>
              <a:off x="4534191" y="2839863"/>
              <a:ext cx="47030" cy="468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27D7DEF-1B8F-C21A-F492-BDEF3E70E1B6}"/>
                </a:ext>
              </a:extLst>
            </p:cNvPr>
            <p:cNvSpPr/>
            <p:nvPr/>
          </p:nvSpPr>
          <p:spPr>
            <a:xfrm>
              <a:off x="6462454" y="2826805"/>
              <a:ext cx="93600" cy="468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D879375-9B4D-FB88-C4B3-E9282CB9B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86" y="2721146"/>
            <a:ext cx="3755717" cy="288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9D66CD8-F827-7506-74A3-3D8287FE5122}"/>
              </a:ext>
            </a:extLst>
          </p:cNvPr>
          <p:cNvSpPr txBox="1"/>
          <p:nvPr/>
        </p:nvSpPr>
        <p:spPr>
          <a:xfrm>
            <a:off x="4824997" y="1565607"/>
            <a:ext cx="1814920" cy="1015663"/>
          </a:xfrm>
          <a:prstGeom prst="rect">
            <a:avLst/>
          </a:prstGeom>
          <a:noFill/>
          <a:ln w="38100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+ 88% Fitness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- 75%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i="0" baseline="-25000" dirty="0">
                <a:latin typeface="+mj-lt"/>
                <a:cs typeface="Arial" charset="0"/>
              </a:rPr>
              <a:t>pump</a:t>
            </a:r>
            <a:endParaRPr lang="en-NL" sz="20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+ 24%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b="0" i="0" baseline="-25000" dirty="0">
                <a:latin typeface="+mj-lt"/>
                <a:cs typeface="Arial" charset="0"/>
              </a:rPr>
              <a:t>el</a:t>
            </a:r>
            <a:r>
              <a:rPr lang="en-US" sz="2000" i="0" dirty="0">
                <a:latin typeface="+mj-lt"/>
                <a:cs typeface="Arial" charset="0"/>
              </a:rPr>
              <a:t> </a:t>
            </a:r>
            <a:endParaRPr lang="en-US" sz="2000" i="1" dirty="0">
              <a:latin typeface="Cambria Math" panose="02040503050406030204" pitchFamily="18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CEB77-ACA2-75DF-EA07-CD422C6E198E}"/>
              </a:ext>
            </a:extLst>
          </p:cNvPr>
          <p:cNvSpPr txBox="1"/>
          <p:nvPr/>
        </p:nvSpPr>
        <p:spPr>
          <a:xfrm>
            <a:off x="8762781" y="988410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17ED-6F71-421F-9044-25566B79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complex electrode structures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DCAEC-2A91-C5D5-5E69-977BC284B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F576A-6169-A842-B4CA-39BBF4C82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27593" r="56524" b="30203"/>
          <a:stretch/>
        </p:blipFill>
        <p:spPr>
          <a:xfrm>
            <a:off x="6267736" y="2472851"/>
            <a:ext cx="903098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1B137E-FD6B-2106-C49D-00BA28275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7904" r="50871" b="29891"/>
          <a:stretch/>
        </p:blipFill>
        <p:spPr>
          <a:xfrm>
            <a:off x="4994377" y="2472852"/>
            <a:ext cx="874999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3F550B61-5B64-FE15-57FD-1577C1EFE8C8}"/>
              </a:ext>
            </a:extLst>
          </p:cNvPr>
          <p:cNvSpPr/>
          <p:nvPr/>
        </p:nvSpPr>
        <p:spPr>
          <a:xfrm>
            <a:off x="4970062" y="2460585"/>
            <a:ext cx="914073" cy="2334864"/>
          </a:xfrm>
          <a:prstGeom prst="rect">
            <a:avLst/>
          </a:prstGeom>
          <a:solidFill>
            <a:srgbClr val="C00000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DEE6FD1-2A8A-6F8F-10AE-F139A4E2FC2A}"/>
              </a:ext>
            </a:extLst>
          </p:cNvPr>
          <p:cNvSpPr/>
          <p:nvPr/>
        </p:nvSpPr>
        <p:spPr>
          <a:xfrm>
            <a:off x="6260234" y="2460585"/>
            <a:ext cx="900000" cy="2334864"/>
          </a:xfrm>
          <a:prstGeom prst="rect">
            <a:avLst/>
          </a:prstGeom>
          <a:solidFill>
            <a:srgbClr val="0066CC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A4AFD9E-AD80-2068-9D1F-761AFFDBFDEE}"/>
              </a:ext>
            </a:extLst>
          </p:cNvPr>
          <p:cNvGrpSpPr/>
          <p:nvPr/>
        </p:nvGrpSpPr>
        <p:grpSpPr>
          <a:xfrm>
            <a:off x="4999346" y="2564717"/>
            <a:ext cx="2199236" cy="338554"/>
            <a:chOff x="7494162" y="2574672"/>
            <a:chExt cx="2199236" cy="338554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0873114-822C-9066-A213-3A1AA85F86B2}"/>
                </a:ext>
              </a:extLst>
            </p:cNvPr>
            <p:cNvSpPr txBox="1"/>
            <p:nvPr/>
          </p:nvSpPr>
          <p:spPr>
            <a:xfrm>
              <a:off x="7494162" y="2574672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Anode</a:t>
              </a: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14856B4-5969-F15E-A5A8-8638AE06BF18}"/>
                </a:ext>
              </a:extLst>
            </p:cNvPr>
            <p:cNvSpPr txBox="1"/>
            <p:nvPr/>
          </p:nvSpPr>
          <p:spPr>
            <a:xfrm>
              <a:off x="8689597" y="2574672"/>
              <a:ext cx="10038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Cathode</a:t>
              </a: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1836498-CE53-AEE7-2E0D-40EA13F58047}"/>
              </a:ext>
            </a:extLst>
          </p:cNvPr>
          <p:cNvGrpSpPr/>
          <p:nvPr/>
        </p:nvGrpSpPr>
        <p:grpSpPr>
          <a:xfrm>
            <a:off x="5850740" y="2460386"/>
            <a:ext cx="401788" cy="2334864"/>
            <a:chOff x="3053970" y="2445477"/>
            <a:chExt cx="401788" cy="2334864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E07F2BE-1EDC-43BF-CEA6-AA0CCBBBEB3A}"/>
                </a:ext>
              </a:extLst>
            </p:cNvPr>
            <p:cNvSpPr/>
            <p:nvPr/>
          </p:nvSpPr>
          <p:spPr>
            <a:xfrm>
              <a:off x="3053970" y="2445477"/>
              <a:ext cx="401788" cy="2334864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C0BCB8F0-620F-5544-8385-393F2B97C89D}"/>
                </a:ext>
              </a:extLst>
            </p:cNvPr>
            <p:cNvSpPr txBox="1"/>
            <p:nvPr/>
          </p:nvSpPr>
          <p:spPr>
            <a:xfrm rot="16200000">
              <a:off x="2656682" y="3455957"/>
              <a:ext cx="1165703" cy="31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Membrane</a:t>
              </a: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Arrow: Curved Right 137">
            <a:extLst>
              <a:ext uri="{FF2B5EF4-FFF2-40B4-BE49-F238E27FC236}">
                <a16:creationId xmlns:a16="http://schemas.microsoft.com/office/drawing/2014/main" id="{47272143-2E74-5F80-1D78-9514F8F49315}"/>
              </a:ext>
            </a:extLst>
          </p:cNvPr>
          <p:cNvSpPr/>
          <p:nvPr/>
        </p:nvSpPr>
        <p:spPr>
          <a:xfrm flipV="1">
            <a:off x="4973873" y="3279529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9" name="Arrow: Curved Right 138">
            <a:extLst>
              <a:ext uri="{FF2B5EF4-FFF2-40B4-BE49-F238E27FC236}">
                <a16:creationId xmlns:a16="http://schemas.microsoft.com/office/drawing/2014/main" id="{862EB49A-E0D9-637D-5BD0-FB73EE816078}"/>
              </a:ext>
            </a:extLst>
          </p:cNvPr>
          <p:cNvSpPr/>
          <p:nvPr/>
        </p:nvSpPr>
        <p:spPr>
          <a:xfrm flipH="1">
            <a:off x="6834008" y="3279529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CB955C8-D896-A240-1D2B-A20BF4C75AD3}"/>
              </a:ext>
            </a:extLst>
          </p:cNvPr>
          <p:cNvSpPr txBox="1"/>
          <p:nvPr/>
        </p:nvSpPr>
        <p:spPr>
          <a:xfrm>
            <a:off x="5219396" y="3867791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lang="en-US" sz="1600" b="1" kern="0" baseline="3000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n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595373B-D9B3-9DAA-E720-A1ACFF4160F9}"/>
              </a:ext>
            </a:extLst>
          </p:cNvPr>
          <p:cNvSpPr txBox="1"/>
          <p:nvPr/>
        </p:nvSpPr>
        <p:spPr>
          <a:xfrm>
            <a:off x="5219396" y="3160539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05A1853-7FF3-3CFA-315B-399F580256A7}"/>
              </a:ext>
            </a:extLst>
          </p:cNvPr>
          <p:cNvCxnSpPr>
            <a:cxnSpLocks/>
          </p:cNvCxnSpPr>
          <p:nvPr/>
        </p:nvCxnSpPr>
        <p:spPr>
          <a:xfrm flipH="1" flipV="1">
            <a:off x="4789843" y="1877523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60E8C61F-BB59-9C04-58F8-7CD8A101C266}"/>
              </a:ext>
            </a:extLst>
          </p:cNvPr>
          <p:cNvCxnSpPr>
            <a:cxnSpLocks/>
          </p:cNvCxnSpPr>
          <p:nvPr/>
        </p:nvCxnSpPr>
        <p:spPr>
          <a:xfrm flipH="1" flipV="1">
            <a:off x="7323500" y="1876428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8AFFA26-7B19-4E6B-2BBE-EA8D80591085}"/>
              </a:ext>
            </a:extLst>
          </p:cNvPr>
          <p:cNvCxnSpPr>
            <a:cxnSpLocks/>
          </p:cNvCxnSpPr>
          <p:nvPr/>
        </p:nvCxnSpPr>
        <p:spPr>
          <a:xfrm>
            <a:off x="4787531" y="1896124"/>
            <a:ext cx="252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5A00AAA-E482-1868-BDD0-2E8F1B7F4A76}"/>
              </a:ext>
            </a:extLst>
          </p:cNvPr>
          <p:cNvSpPr/>
          <p:nvPr/>
        </p:nvSpPr>
        <p:spPr>
          <a:xfrm>
            <a:off x="5656154" y="1743535"/>
            <a:ext cx="760300" cy="314455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Load</a:t>
            </a:r>
            <a:endParaRPr kumimoji="0" lang="en-NL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2992CCF-7DBE-1D3E-2518-63139F617131}"/>
              </a:ext>
            </a:extLst>
          </p:cNvPr>
          <p:cNvGrpSpPr/>
          <p:nvPr/>
        </p:nvGrpSpPr>
        <p:grpSpPr>
          <a:xfrm>
            <a:off x="4620137" y="2460386"/>
            <a:ext cx="2873091" cy="2334864"/>
            <a:chOff x="1823367" y="2445477"/>
            <a:chExt cx="2873091" cy="2334864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45CEC10F-B175-24E3-F728-B1E017326F4E}"/>
                </a:ext>
              </a:extLst>
            </p:cNvPr>
            <p:cNvGrpSpPr/>
            <p:nvPr/>
          </p:nvGrpSpPr>
          <p:grpSpPr>
            <a:xfrm>
              <a:off x="1823367" y="2445477"/>
              <a:ext cx="2873091" cy="2334864"/>
              <a:chOff x="1823367" y="2445477"/>
              <a:chExt cx="2873091" cy="233486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304A2889-7A29-AA43-929D-5159354D256F}"/>
                  </a:ext>
                </a:extLst>
              </p:cNvPr>
              <p:cNvSpPr/>
              <p:nvPr/>
            </p:nvSpPr>
            <p:spPr>
              <a:xfrm>
                <a:off x="4346502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718D5AA-C829-2C47-7FE2-F192B85430AA}"/>
                  </a:ext>
                </a:extLst>
              </p:cNvPr>
              <p:cNvSpPr/>
              <p:nvPr/>
            </p:nvSpPr>
            <p:spPr>
              <a:xfrm>
                <a:off x="1823367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64519492-7E7E-ABDE-A574-74CF89A3A031}"/>
                </a:ext>
              </a:extLst>
            </p:cNvPr>
            <p:cNvGrpSpPr/>
            <p:nvPr/>
          </p:nvGrpSpPr>
          <p:grpSpPr>
            <a:xfrm>
              <a:off x="1839145" y="2494509"/>
              <a:ext cx="343364" cy="338554"/>
              <a:chOff x="7110860" y="217325"/>
              <a:chExt cx="461479" cy="421869"/>
            </a:xfrm>
          </p:grpSpPr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AE2BBED4-C497-7C17-E912-1AA8A860F720}"/>
                  </a:ext>
                </a:extLst>
              </p:cNvPr>
              <p:cNvSpPr/>
              <p:nvPr/>
            </p:nvSpPr>
            <p:spPr>
              <a:xfrm>
                <a:off x="7167077" y="270712"/>
                <a:ext cx="324000" cy="32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3ED9B83-8EBF-6A66-4F4D-7A48FDA07517}"/>
                  </a:ext>
                </a:extLst>
              </p:cNvPr>
              <p:cNvSpPr txBox="1"/>
              <p:nvPr/>
            </p:nvSpPr>
            <p:spPr>
              <a:xfrm>
                <a:off x="7110860" y="217325"/>
                <a:ext cx="461479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kumimoji="0" lang="en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48E64AE-E052-DD29-3543-D400510034B4}"/>
              </a:ext>
            </a:extLst>
          </p:cNvPr>
          <p:cNvGrpSpPr/>
          <p:nvPr/>
        </p:nvGrpSpPr>
        <p:grpSpPr>
          <a:xfrm>
            <a:off x="7787976" y="2938894"/>
            <a:ext cx="846813" cy="1370884"/>
            <a:chOff x="-81222" y="4133850"/>
            <a:chExt cx="904875" cy="1228725"/>
          </a:xfrm>
          <a:solidFill>
            <a:schemeClr val="bg2">
              <a:lumMod val="90000"/>
            </a:schemeClr>
          </a:solidFill>
        </p:grpSpPr>
        <p:sp>
          <p:nvSpPr>
            <p:cNvPr id="155" name="Cylinder 154">
              <a:extLst>
                <a:ext uri="{FF2B5EF4-FFF2-40B4-BE49-F238E27FC236}">
                  <a16:creationId xmlns:a16="http://schemas.microsoft.com/office/drawing/2014/main" id="{1D819005-42E5-1C7E-E401-745FCB4F565E}"/>
                </a:ext>
              </a:extLst>
            </p:cNvPr>
            <p:cNvSpPr/>
            <p:nvPr/>
          </p:nvSpPr>
          <p:spPr>
            <a:xfrm>
              <a:off x="-81222" y="4133850"/>
              <a:ext cx="904875" cy="12287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NL" sz="800" kern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endParaRPr>
            </a:p>
          </p:txBody>
        </p:sp>
        <p:sp>
          <p:nvSpPr>
            <p:cNvPr id="156" name="Cylinder 155">
              <a:extLst>
                <a:ext uri="{FF2B5EF4-FFF2-40B4-BE49-F238E27FC236}">
                  <a16:creationId xmlns:a16="http://schemas.microsoft.com/office/drawing/2014/main" id="{963178F1-618E-B382-C89A-1C6DEE0EA3E5}"/>
                </a:ext>
              </a:extLst>
            </p:cNvPr>
            <p:cNvSpPr/>
            <p:nvPr/>
          </p:nvSpPr>
          <p:spPr>
            <a:xfrm>
              <a:off x="-45152" y="4555336"/>
              <a:ext cx="836587" cy="7715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NL" sz="800" kern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543702B-7798-1D32-74D2-C2ABB2A421DE}"/>
              </a:ext>
            </a:extLst>
          </p:cNvPr>
          <p:cNvGrpSpPr/>
          <p:nvPr/>
        </p:nvGrpSpPr>
        <p:grpSpPr>
          <a:xfrm>
            <a:off x="5416645" y="2460386"/>
            <a:ext cx="2860098" cy="2328192"/>
            <a:chOff x="-2822475" y="7387163"/>
            <a:chExt cx="2860098" cy="2328192"/>
          </a:xfrm>
        </p:grpSpPr>
        <p:cxnSp>
          <p:nvCxnSpPr>
            <p:cNvPr id="158" name="Connector: Elbow 157">
              <a:extLst>
                <a:ext uri="{FF2B5EF4-FFF2-40B4-BE49-F238E27FC236}">
                  <a16:creationId xmlns:a16="http://schemas.microsoft.com/office/drawing/2014/main" id="{FA19DC45-6950-5392-5F2F-CA00E437036B}"/>
                </a:ext>
              </a:extLst>
            </p:cNvPr>
            <p:cNvCxnSpPr>
              <a:cxnSpLocks/>
              <a:endCxn id="155" idx="1"/>
            </p:cNvCxnSpPr>
            <p:nvPr/>
          </p:nvCxnSpPr>
          <p:spPr>
            <a:xfrm rot="16200000" flipH="1">
              <a:off x="-1693729" y="6258417"/>
              <a:ext cx="478508" cy="2736000"/>
            </a:xfrm>
            <a:prstGeom prst="bentConnector3">
              <a:avLst>
                <a:gd name="adj1" fmla="val -59716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9" name="Connector: Elbow 158">
              <a:extLst>
                <a:ext uri="{FF2B5EF4-FFF2-40B4-BE49-F238E27FC236}">
                  <a16:creationId xmlns:a16="http://schemas.microsoft.com/office/drawing/2014/main" id="{87F5A066-4450-21B1-F91B-E4B3A9D5B2B3}"/>
                </a:ext>
              </a:extLst>
            </p:cNvPr>
            <p:cNvCxnSpPr>
              <a:cxnSpLocks/>
              <a:endCxn id="155" idx="1"/>
            </p:cNvCxnSpPr>
            <p:nvPr/>
          </p:nvCxnSpPr>
          <p:spPr>
            <a:xfrm rot="16200000" flipH="1">
              <a:off x="-993631" y="6834417"/>
              <a:ext cx="478508" cy="1584000"/>
            </a:xfrm>
            <a:prstGeom prst="bentConnector3">
              <a:avLst>
                <a:gd name="adj1" fmla="val -36824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0" name="Connector: Elbow 159">
              <a:extLst>
                <a:ext uri="{FF2B5EF4-FFF2-40B4-BE49-F238E27FC236}">
                  <a16:creationId xmlns:a16="http://schemas.microsoft.com/office/drawing/2014/main" id="{1444BE25-A2E6-466B-8BBF-5C91962C1FB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692288" y="8107955"/>
              <a:ext cx="478800" cy="2736000"/>
            </a:xfrm>
            <a:prstGeom prst="bentConnector3">
              <a:avLst>
                <a:gd name="adj1" fmla="val 162519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1" name="Connector: Elbow 160">
              <a:extLst>
                <a:ext uri="{FF2B5EF4-FFF2-40B4-BE49-F238E27FC236}">
                  <a16:creationId xmlns:a16="http://schemas.microsoft.com/office/drawing/2014/main" id="{19A7D4EE-BFE4-A831-9793-AFB8DD0061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994060" y="8683955"/>
              <a:ext cx="478800" cy="1584000"/>
            </a:xfrm>
            <a:prstGeom prst="bentConnector3">
              <a:avLst>
                <a:gd name="adj1" fmla="val 139240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62" name="Oval 161">
            <a:extLst>
              <a:ext uri="{FF2B5EF4-FFF2-40B4-BE49-F238E27FC236}">
                <a16:creationId xmlns:a16="http://schemas.microsoft.com/office/drawing/2014/main" id="{E032159C-2A98-0D53-9281-5EED203434FC}"/>
              </a:ext>
            </a:extLst>
          </p:cNvPr>
          <p:cNvSpPr/>
          <p:nvPr/>
        </p:nvSpPr>
        <p:spPr>
          <a:xfrm>
            <a:off x="7207241" y="3533651"/>
            <a:ext cx="241073" cy="2600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2820A18-FA3A-BEB9-5ED1-BA5FCF2E8DDC}"/>
              </a:ext>
            </a:extLst>
          </p:cNvPr>
          <p:cNvSpPr txBox="1"/>
          <p:nvPr/>
        </p:nvSpPr>
        <p:spPr>
          <a:xfrm>
            <a:off x="7167554" y="3475565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600" dirty="0">
                <a:solidFill>
                  <a:schemeClr val="bg1"/>
                </a:solidFill>
                <a:latin typeface="Arial"/>
                <a:ea typeface="Arial" charset="0"/>
                <a:cs typeface="Times New Roman" panose="02020603050405020304" pitchFamily="18" charset="0"/>
              </a:rPr>
              <a:t>e</a:t>
            </a:r>
            <a:r>
              <a:rPr lang="en-US" sz="1600" baseline="30000" dirty="0">
                <a:solidFill>
                  <a:schemeClr val="bg1"/>
                </a:solidFill>
                <a:latin typeface="Arial"/>
                <a:ea typeface="Arial" charset="0"/>
                <a:cs typeface="Times New Roman" panose="02020603050405020304" pitchFamily="18" charset="0"/>
              </a:rPr>
              <a:t>-</a:t>
            </a:r>
            <a:endParaRPr lang="en-NL" sz="1600" dirty="0">
              <a:solidFill>
                <a:schemeClr val="bg1"/>
              </a:solidFill>
              <a:latin typeface="Arial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FBA38C3-8B7D-17A6-6386-AB053418849D}"/>
              </a:ext>
            </a:extLst>
          </p:cNvPr>
          <p:cNvSpPr txBox="1"/>
          <p:nvPr/>
        </p:nvSpPr>
        <p:spPr>
          <a:xfrm>
            <a:off x="6402129" y="3867791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lang="en-US" sz="1600" b="1" kern="0" baseline="3000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n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9402DB4-10DC-0D22-5791-D0191FB4D5EE}"/>
              </a:ext>
            </a:extLst>
          </p:cNvPr>
          <p:cNvSpPr txBox="1"/>
          <p:nvPr/>
        </p:nvSpPr>
        <p:spPr>
          <a:xfrm>
            <a:off x="6192138" y="3160539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B4754D96-0E68-60EC-C181-7BE79381A162}"/>
              </a:ext>
            </a:extLst>
          </p:cNvPr>
          <p:cNvCxnSpPr>
            <a:cxnSpLocks/>
          </p:cNvCxnSpPr>
          <p:nvPr/>
        </p:nvCxnSpPr>
        <p:spPr>
          <a:xfrm>
            <a:off x="7334260" y="4629915"/>
            <a:ext cx="1391356" cy="5346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A89EF739-AAC5-971F-13BF-B624209AFEE2}"/>
              </a:ext>
            </a:extLst>
          </p:cNvPr>
          <p:cNvCxnSpPr>
            <a:cxnSpLocks/>
          </p:cNvCxnSpPr>
          <p:nvPr/>
        </p:nvCxnSpPr>
        <p:spPr>
          <a:xfrm flipH="1">
            <a:off x="3993020" y="2971965"/>
            <a:ext cx="125118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3E89D211-F8B0-6314-E077-823BD65AE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943" y="4629915"/>
            <a:ext cx="2805031" cy="1782595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A41D9BCB-2CE1-C245-F520-62CD11845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20" y="1495209"/>
            <a:ext cx="3445165" cy="2044872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D72AD60C-4C36-0418-8EC7-46C772370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715" y="2344099"/>
            <a:ext cx="1466974" cy="1769259"/>
          </a:xfrm>
          <a:prstGeom prst="rect">
            <a:avLst/>
          </a:prstGeom>
        </p:spPr>
      </p:pic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16798C37-BF50-3920-6153-1821D4332F19}"/>
              </a:ext>
            </a:extLst>
          </p:cNvPr>
          <p:cNvCxnSpPr>
            <a:cxnSpLocks/>
            <a:endCxn id="202" idx="1"/>
          </p:cNvCxnSpPr>
          <p:nvPr/>
        </p:nvCxnSpPr>
        <p:spPr>
          <a:xfrm flipV="1">
            <a:off x="8225011" y="3228729"/>
            <a:ext cx="1122704" cy="6240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78D0EEA-CCCB-4AFB-C237-78569786EF7E}"/>
              </a:ext>
            </a:extLst>
          </p:cNvPr>
          <p:cNvCxnSpPr>
            <a:cxnSpLocks/>
          </p:cNvCxnSpPr>
          <p:nvPr/>
        </p:nvCxnSpPr>
        <p:spPr>
          <a:xfrm flipH="1">
            <a:off x="3871990" y="4574002"/>
            <a:ext cx="1372216" cy="3304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749D384-EE8C-33BA-5F1B-A301D32B1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294" y="4646739"/>
            <a:ext cx="2938696" cy="178259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BAD6F7-6231-0925-2B63-4149BAB54287}"/>
              </a:ext>
            </a:extLst>
          </p:cNvPr>
          <p:cNvCxnSpPr/>
          <p:nvPr/>
        </p:nvCxnSpPr>
        <p:spPr>
          <a:xfrm flipH="1">
            <a:off x="2240717" y="5014161"/>
            <a:ext cx="161925" cy="523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279E91-BC33-BDBE-EE1D-8706F7AFF558}"/>
              </a:ext>
            </a:extLst>
          </p:cNvPr>
          <p:cNvSpPr txBox="1"/>
          <p:nvPr/>
        </p:nvSpPr>
        <p:spPr>
          <a:xfrm>
            <a:off x="9853487" y="2677284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397CC-1D00-C6DB-9CE7-2EF5620DD6B5}"/>
              </a:ext>
            </a:extLst>
          </p:cNvPr>
          <p:cNvSpPr txBox="1"/>
          <p:nvPr/>
        </p:nvSpPr>
        <p:spPr>
          <a:xfrm>
            <a:off x="10387764" y="2777206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65FF9-FDE4-2907-6BDC-FFEF93A4E0D5}"/>
              </a:ext>
            </a:extLst>
          </p:cNvPr>
          <p:cNvSpPr txBox="1"/>
          <p:nvPr/>
        </p:nvSpPr>
        <p:spPr>
          <a:xfrm>
            <a:off x="10099361" y="3110391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4FF7E771-9841-00F8-27DF-DAF5FF1D3F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840" r="7896" b="2840"/>
          <a:stretch/>
        </p:blipFill>
        <p:spPr>
          <a:xfrm>
            <a:off x="7368122" y="4308726"/>
            <a:ext cx="2063041" cy="1885801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1027E6-90A3-8D58-C3F5-D6E5A1D53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8" y="4345427"/>
            <a:ext cx="1704371" cy="17447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E5C854-957B-D3EC-1453-DB6E16855CAB}"/>
              </a:ext>
            </a:extLst>
          </p:cNvPr>
          <p:cNvGrpSpPr/>
          <p:nvPr/>
        </p:nvGrpSpPr>
        <p:grpSpPr>
          <a:xfrm>
            <a:off x="2692740" y="4358490"/>
            <a:ext cx="1959251" cy="1721373"/>
            <a:chOff x="1959679" y="-573932"/>
            <a:chExt cx="7805714" cy="6858000"/>
          </a:xfrm>
        </p:grpSpPr>
        <p:pic>
          <p:nvPicPr>
            <p:cNvPr id="4" name="Picture 3" descr="A black and white drawing of a pinecone&#10;&#10;Description automatically generated with medium confidence">
              <a:extLst>
                <a:ext uri="{FF2B5EF4-FFF2-40B4-BE49-F238E27FC236}">
                  <a16:creationId xmlns:a16="http://schemas.microsoft.com/office/drawing/2014/main" id="{EFEB110E-DD1D-BF86-7FF4-F52E5AC3D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79" y="-573932"/>
              <a:ext cx="7805714" cy="6858000"/>
            </a:xfrm>
            <a:prstGeom prst="rect">
              <a:avLst/>
            </a:prstGeom>
          </p:spPr>
        </p:pic>
        <p:pic>
          <p:nvPicPr>
            <p:cNvPr id="9" name="Picture 8" descr="A picture containing egg&#10;&#10;Description automatically generated">
              <a:extLst>
                <a:ext uri="{FF2B5EF4-FFF2-40B4-BE49-F238E27FC236}">
                  <a16:creationId xmlns:a16="http://schemas.microsoft.com/office/drawing/2014/main" id="{05AF01D5-84D6-D950-711A-269714FCB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73"/>
            <a:stretch/>
          </p:blipFill>
          <p:spPr>
            <a:xfrm>
              <a:off x="5954159" y="-573932"/>
              <a:ext cx="3811234" cy="6858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8E30EE-FD6F-4C01-A533-FD515025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79A424-C7C7-4012-A53B-385C18506C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5" y="2390643"/>
            <a:ext cx="1648194" cy="164819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5B441B-7792-4FC5-A08E-247A5E9FEE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35" y="2556579"/>
            <a:ext cx="1316322" cy="131632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F98B150-695E-438C-ABE5-AD40F8E67A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15" y="2349586"/>
            <a:ext cx="1577902" cy="1577902"/>
          </a:xfrm>
          <a:prstGeom prst="rect">
            <a:avLst/>
          </a:prstGeom>
        </p:spPr>
      </p:pic>
      <p:pic>
        <p:nvPicPr>
          <p:cNvPr id="12" name="Picture 2" descr="Dna Helix Svg Png Icon Free Download (#493802) - OnlineWebFonts.COM">
            <a:extLst>
              <a:ext uri="{FF2B5EF4-FFF2-40B4-BE49-F238E27FC236}">
                <a16:creationId xmlns:a16="http://schemas.microsoft.com/office/drawing/2014/main" id="{BEB60BE5-DE09-4E01-B5CC-773830DB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53" y="2467684"/>
            <a:ext cx="1497166" cy="1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D4E744-662B-4817-B1D8-97031137EE0C}"/>
              </a:ext>
            </a:extLst>
          </p:cNvPr>
          <p:cNvSpPr txBox="1"/>
          <p:nvPr/>
        </p:nvSpPr>
        <p:spPr>
          <a:xfrm>
            <a:off x="223802" y="1506881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14051-DB48-4987-AB44-A1B28970653E}"/>
              </a:ext>
            </a:extLst>
          </p:cNvPr>
          <p:cNvSpPr txBox="1"/>
          <p:nvPr/>
        </p:nvSpPr>
        <p:spPr>
          <a:xfrm>
            <a:off x="2717375" y="1506881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64C18D-D603-47F0-8D14-E2D27B822AE2}"/>
              </a:ext>
            </a:extLst>
          </p:cNvPr>
          <p:cNvSpPr txBox="1"/>
          <p:nvPr/>
        </p:nvSpPr>
        <p:spPr>
          <a:xfrm>
            <a:off x="5109890" y="1506881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E1ACB-B792-4A98-8216-1BBBFF84F268}"/>
              </a:ext>
            </a:extLst>
          </p:cNvPr>
          <p:cNvSpPr txBox="1"/>
          <p:nvPr/>
        </p:nvSpPr>
        <p:spPr>
          <a:xfrm>
            <a:off x="7403965" y="1506881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Advanced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8A148-BF25-4A1A-BB53-81D38CCE5DB4}"/>
              </a:ext>
            </a:extLst>
          </p:cNvPr>
          <p:cNvSpPr txBox="1"/>
          <p:nvPr/>
        </p:nvSpPr>
        <p:spPr>
          <a:xfrm>
            <a:off x="9875279" y="1506881"/>
            <a:ext cx="207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Device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implementation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9DE567-A438-4438-9FEC-2A692C9D7B4A}"/>
              </a:ext>
            </a:extLst>
          </p:cNvPr>
          <p:cNvCxnSpPr>
            <a:cxnSpLocks/>
          </p:cNvCxnSpPr>
          <p:nvPr/>
        </p:nvCxnSpPr>
        <p:spPr>
          <a:xfrm>
            <a:off x="1927227" y="3208859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8B9AC2-1FCD-4CA6-82EE-A549F37DD049}"/>
              </a:ext>
            </a:extLst>
          </p:cNvPr>
          <p:cNvCxnSpPr>
            <a:cxnSpLocks/>
          </p:cNvCxnSpPr>
          <p:nvPr/>
        </p:nvCxnSpPr>
        <p:spPr>
          <a:xfrm>
            <a:off x="4315057" y="3208859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65F300-3A3C-4534-8C7B-6F07B0C72307}"/>
              </a:ext>
            </a:extLst>
          </p:cNvPr>
          <p:cNvCxnSpPr>
            <a:cxnSpLocks/>
          </p:cNvCxnSpPr>
          <p:nvPr/>
        </p:nvCxnSpPr>
        <p:spPr>
          <a:xfrm>
            <a:off x="6643160" y="3211504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BB58D9-B90F-4B76-B39D-B3C81A071FD0}"/>
              </a:ext>
            </a:extLst>
          </p:cNvPr>
          <p:cNvCxnSpPr>
            <a:cxnSpLocks/>
          </p:cNvCxnSpPr>
          <p:nvPr/>
        </p:nvCxnSpPr>
        <p:spPr>
          <a:xfrm>
            <a:off x="9021984" y="3211504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DE5F5A8-46A2-49D1-8B2A-C12A4D7846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5268" y="2676717"/>
            <a:ext cx="1883827" cy="1072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803FE3-7206-4097-AB1E-42D01802E13C}"/>
              </a:ext>
            </a:extLst>
          </p:cNvPr>
          <p:cNvSpPr txBox="1"/>
          <p:nvPr/>
        </p:nvSpPr>
        <p:spPr>
          <a:xfrm>
            <a:off x="6717113" y="48730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en-NL" sz="4000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E62C40-2F8A-4837-8102-CC50903301EE}"/>
              </a:ext>
            </a:extLst>
          </p:cNvPr>
          <p:cNvSpPr txBox="1"/>
          <p:nvPr/>
        </p:nvSpPr>
        <p:spPr>
          <a:xfrm>
            <a:off x="4586717" y="48730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en-NL" sz="4000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AE48D3-3650-4018-8E35-B9181EF80C5B}"/>
              </a:ext>
            </a:extLst>
          </p:cNvPr>
          <p:cNvSpPr txBox="1"/>
          <p:nvPr/>
        </p:nvSpPr>
        <p:spPr>
          <a:xfrm>
            <a:off x="2295766" y="48730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en-NL" sz="4000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64AD4B8-A14D-475E-9FF5-E7BA3E2A2133}"/>
              </a:ext>
            </a:extLst>
          </p:cNvPr>
          <p:cNvCxnSpPr/>
          <p:nvPr/>
        </p:nvCxnSpPr>
        <p:spPr>
          <a:xfrm flipV="1">
            <a:off x="9677400" y="4199290"/>
            <a:ext cx="1259781" cy="1004464"/>
          </a:xfrm>
          <a:prstGeom prst="bentConnector3">
            <a:avLst>
              <a:gd name="adj1" fmla="val 100406"/>
            </a:avLst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80C72A73-5E99-A7D5-3548-77F2CE43F3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77" y="3926554"/>
            <a:ext cx="1909174" cy="1347158"/>
          </a:xfrm>
          <a:prstGeom prst="rect">
            <a:avLst/>
          </a:prstGeom>
        </p:spPr>
      </p:pic>
      <p:pic>
        <p:nvPicPr>
          <p:cNvPr id="25" name="Picture 24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087EE4C7-B821-C0EA-BE2D-FD2F1C6078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75" y="5216328"/>
            <a:ext cx="1909174" cy="1347158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6044CB0-A437-58F5-4E55-EAD555E6B0C4}"/>
              </a:ext>
            </a:extLst>
          </p:cNvPr>
          <p:cNvCxnSpPr>
            <a:cxnSpLocks/>
          </p:cNvCxnSpPr>
          <p:nvPr/>
        </p:nvCxnSpPr>
        <p:spPr>
          <a:xfrm>
            <a:off x="5858510" y="5128514"/>
            <a:ext cx="0" cy="36000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BEF2F4-52CA-80AF-C8B7-769D1194E3B2}"/>
              </a:ext>
            </a:extLst>
          </p:cNvPr>
          <p:cNvGrpSpPr/>
          <p:nvPr/>
        </p:nvGrpSpPr>
        <p:grpSpPr>
          <a:xfrm>
            <a:off x="8453432" y="6236542"/>
            <a:ext cx="785793" cy="308000"/>
            <a:chOff x="3079380" y="2646794"/>
            <a:chExt cx="529419" cy="285751"/>
          </a:xfrm>
          <a:noFill/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5548BE-7242-13C6-540C-484A848CEF9A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525341A-AF31-1766-C8C9-4EC08EDDD766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5DCDEB-4E90-2AD9-602F-CE8E8763E8D3}"/>
              </a:ext>
            </a:extLst>
          </p:cNvPr>
          <p:cNvGrpSpPr/>
          <p:nvPr/>
        </p:nvGrpSpPr>
        <p:grpSpPr>
          <a:xfrm>
            <a:off x="3544026" y="5975065"/>
            <a:ext cx="1024761" cy="308000"/>
            <a:chOff x="3079380" y="2646794"/>
            <a:chExt cx="529419" cy="285751"/>
          </a:xfrm>
          <a:noFill/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1413D6-DBFC-1971-6B44-BCC08BB4BD87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F2D1312-138B-3A9E-2725-638524CE8FF2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564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people posing for a photo outside a building&#10;&#10;Description automatically generated">
            <a:extLst>
              <a:ext uri="{FF2B5EF4-FFF2-40B4-BE49-F238E27FC236}">
                <a16:creationId xmlns:a16="http://schemas.microsoft.com/office/drawing/2014/main" id="{FEF64246-D77B-3FBA-B0B0-54550716D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23849" r="18593" b="306"/>
          <a:stretch/>
        </p:blipFill>
        <p:spPr>
          <a:xfrm>
            <a:off x="5286376" y="1305807"/>
            <a:ext cx="6100662" cy="4788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CC6AD-01FD-4EDF-913D-7433CD73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6AAE3-4E30-4339-B613-CA41D4A37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7D3EC2-0A17-49D7-B47D-D238596C5B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0663" y="1415054"/>
            <a:ext cx="4614355" cy="543477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dirty="0"/>
              <a:t>Contact: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u="sng" dirty="0">
                <a:latin typeface="Arial" charset="0"/>
                <a:ea typeface="Arial" charset="0"/>
                <a:cs typeface="Arial" charset="0"/>
              </a:rPr>
              <a:t>m.v.d.heijden@tue.nl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NL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27D9B20-2D5B-4FEB-B95B-FB71F5796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06" y="3105990"/>
            <a:ext cx="1094028" cy="177154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7D525C8-D773-9710-43D3-D1F68CF21D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23" y="1336427"/>
            <a:ext cx="3938390" cy="14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E0C1-B166-4E9F-A980-C4DC1BC9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Redox flow batteries as an option for large scale energy storage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1FED1D-DC9A-4AE2-B803-38CFB8544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5DB1A-46A6-4334-A3E5-2D2BB383B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2" name="Text Placeholder 4">
            <a:extLst>
              <a:ext uri="{FF2B5EF4-FFF2-40B4-BE49-F238E27FC236}">
                <a16:creationId xmlns:a16="http://schemas.microsoft.com/office/drawing/2014/main" id="{5314D0DC-A3C7-41BD-85BA-145BC5E2E452}"/>
              </a:ext>
            </a:extLst>
          </p:cNvPr>
          <p:cNvSpPr txBox="1">
            <a:spLocks/>
          </p:cNvSpPr>
          <p:nvPr/>
        </p:nvSpPr>
        <p:spPr>
          <a:xfrm>
            <a:off x="7257616" y="1669921"/>
            <a:ext cx="4526956" cy="393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Tanks</a:t>
            </a:r>
          </a:p>
          <a:p>
            <a:pPr lvl="1"/>
            <a:r>
              <a:rPr lang="en-US" sz="1800" dirty="0"/>
              <a:t>Electrolyte: active species, supporting salt, and solvent</a:t>
            </a:r>
          </a:p>
          <a:p>
            <a:r>
              <a:rPr lang="en-US" sz="2200" dirty="0"/>
              <a:t>Reactor</a:t>
            </a:r>
          </a:p>
          <a:p>
            <a:pPr lvl="1"/>
            <a:r>
              <a:rPr lang="en-US" sz="1800" dirty="0"/>
              <a:t>Electrodes</a:t>
            </a:r>
          </a:p>
          <a:p>
            <a:pPr lvl="1"/>
            <a:r>
              <a:rPr lang="en-US" sz="1800" dirty="0"/>
              <a:t>Membrane</a:t>
            </a:r>
          </a:p>
          <a:p>
            <a:pPr lvl="1"/>
            <a:r>
              <a:rPr lang="en-US" sz="1800" dirty="0"/>
              <a:t>Flow fields</a:t>
            </a:r>
          </a:p>
          <a:p>
            <a:pPr lvl="1"/>
            <a:r>
              <a:rPr lang="en-US" sz="1800" dirty="0"/>
              <a:t>Current collectors</a:t>
            </a:r>
            <a:endParaRPr lang="en-NL" sz="1800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1ECA70E-050F-BB7E-13EE-E899EBFD7386}"/>
              </a:ext>
            </a:extLst>
          </p:cNvPr>
          <p:cNvGrpSpPr/>
          <p:nvPr/>
        </p:nvGrpSpPr>
        <p:grpSpPr>
          <a:xfrm>
            <a:off x="703080" y="2043946"/>
            <a:ext cx="6148076" cy="3878791"/>
            <a:chOff x="230100" y="1728626"/>
            <a:chExt cx="6148076" cy="3878791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03B3DF64-9BE5-9E4F-F241-BF094E39D64E}"/>
                </a:ext>
              </a:extLst>
            </p:cNvPr>
            <p:cNvGrpSpPr/>
            <p:nvPr/>
          </p:nvGrpSpPr>
          <p:grpSpPr>
            <a:xfrm>
              <a:off x="1645462" y="2445477"/>
              <a:ext cx="3220164" cy="2334864"/>
              <a:chOff x="1645462" y="2445477"/>
              <a:chExt cx="3220164" cy="2334864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2A664547-F7E3-AD38-A3D3-DFF3AE3F1E87}"/>
                  </a:ext>
                </a:extLst>
              </p:cNvPr>
              <p:cNvSpPr/>
              <p:nvPr/>
            </p:nvSpPr>
            <p:spPr>
              <a:xfrm>
                <a:off x="1645462" y="2445477"/>
                <a:ext cx="1419652" cy="2334864"/>
              </a:xfrm>
              <a:prstGeom prst="rect">
                <a:avLst/>
              </a:prstGeom>
              <a:solidFill>
                <a:srgbClr val="C81919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0C2FAEEC-A969-B369-DBCD-C5F3C6496F25}"/>
                  </a:ext>
                </a:extLst>
              </p:cNvPr>
              <p:cNvSpPr/>
              <p:nvPr/>
            </p:nvSpPr>
            <p:spPr>
              <a:xfrm>
                <a:off x="3445974" y="2445477"/>
                <a:ext cx="1419652" cy="2334864"/>
              </a:xfrm>
              <a:prstGeom prst="rect">
                <a:avLst/>
              </a:prstGeom>
              <a:solidFill>
                <a:srgbClr val="0066CC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82220888-A5EB-C055-D625-595838161171}"/>
                  </a:ext>
                </a:extLst>
              </p:cNvPr>
              <p:cNvSpPr txBox="1"/>
              <p:nvPr/>
            </p:nvSpPr>
            <p:spPr>
              <a:xfrm>
                <a:off x="1980061" y="2549808"/>
                <a:ext cx="761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Anode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61982DCC-9824-65C1-56C8-0A9D05BE8FBA}"/>
                  </a:ext>
                </a:extLst>
              </p:cNvPr>
              <p:cNvSpPr txBox="1"/>
              <p:nvPr/>
            </p:nvSpPr>
            <p:spPr>
              <a:xfrm>
                <a:off x="3691757" y="2549808"/>
                <a:ext cx="930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Cathode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Arrow: Curved Right 171">
                <a:extLst>
                  <a:ext uri="{FF2B5EF4-FFF2-40B4-BE49-F238E27FC236}">
                    <a16:creationId xmlns:a16="http://schemas.microsoft.com/office/drawing/2014/main" id="{016391A5-C640-8E14-1E1D-4C98A3FBCB00}"/>
                  </a:ext>
                </a:extLst>
              </p:cNvPr>
              <p:cNvSpPr/>
              <p:nvPr/>
            </p:nvSpPr>
            <p:spPr>
              <a:xfrm flipV="1">
                <a:off x="1662740" y="3264711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Arrow: Curved Right 172">
                <a:extLst>
                  <a:ext uri="{FF2B5EF4-FFF2-40B4-BE49-F238E27FC236}">
                    <a16:creationId xmlns:a16="http://schemas.microsoft.com/office/drawing/2014/main" id="{1A348EE1-C117-EC2A-D167-B0971753EAB1}"/>
                  </a:ext>
                </a:extLst>
              </p:cNvPr>
              <p:cNvSpPr/>
              <p:nvPr/>
            </p:nvSpPr>
            <p:spPr>
              <a:xfrm flipH="1">
                <a:off x="4511891" y="3264529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FCFC177C-40DD-6984-0F64-323B5AA11F7F}"/>
                  </a:ext>
                </a:extLst>
              </p:cNvPr>
              <p:cNvSpPr txBox="1"/>
              <p:nvPr/>
            </p:nvSpPr>
            <p:spPr>
              <a:xfrm>
                <a:off x="1991019" y="3904893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5BE6730C-44F0-279A-5EBD-3F6567D90F0A}"/>
                  </a:ext>
                </a:extLst>
              </p:cNvPr>
              <p:cNvSpPr txBox="1"/>
              <p:nvPr/>
            </p:nvSpPr>
            <p:spPr>
              <a:xfrm>
                <a:off x="1990132" y="317103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CDD3F06D-0963-4033-7C3F-3EE040B65DF5}"/>
                  </a:ext>
                </a:extLst>
              </p:cNvPr>
              <p:cNvSpPr txBox="1"/>
              <p:nvPr/>
            </p:nvSpPr>
            <p:spPr>
              <a:xfrm>
                <a:off x="3854741" y="3905895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5F424EC-30FC-9C95-A296-A10662E54A23}"/>
                  </a:ext>
                </a:extLst>
              </p:cNvPr>
              <p:cNvSpPr txBox="1"/>
              <p:nvPr/>
            </p:nvSpPr>
            <p:spPr>
              <a:xfrm>
                <a:off x="4051681" y="317208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510084D-5F63-E915-32BA-CB00BDF191D3}"/>
                </a:ext>
              </a:extLst>
            </p:cNvPr>
            <p:cNvGrpSpPr/>
            <p:nvPr/>
          </p:nvGrpSpPr>
          <p:grpSpPr>
            <a:xfrm>
              <a:off x="2159298" y="2445477"/>
              <a:ext cx="2192082" cy="2334864"/>
              <a:chOff x="2159298" y="2445477"/>
              <a:chExt cx="2192082" cy="2334864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EFD732C5-E66F-04E1-1D9E-F17FE9401F6B}"/>
                  </a:ext>
                </a:extLst>
              </p:cNvPr>
              <p:cNvGrpSpPr/>
              <p:nvPr/>
            </p:nvGrpSpPr>
            <p:grpSpPr>
              <a:xfrm>
                <a:off x="3053970" y="2445477"/>
                <a:ext cx="401788" cy="2334864"/>
                <a:chOff x="3053970" y="2445477"/>
                <a:chExt cx="401788" cy="2334864"/>
              </a:xfrm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DBEE5390-9CF7-2A31-DF67-E94ACE5CC19A}"/>
                    </a:ext>
                  </a:extLst>
                </p:cNvPr>
                <p:cNvSpPr/>
                <p:nvPr/>
              </p:nvSpPr>
              <p:spPr>
                <a:xfrm>
                  <a:off x="3053970" y="2445477"/>
                  <a:ext cx="401788" cy="2334864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B16A0D8B-2030-A3F1-49E0-2D30DAF0CE54}"/>
                    </a:ext>
                  </a:extLst>
                </p:cNvPr>
                <p:cNvSpPr txBox="1"/>
                <p:nvPr/>
              </p:nvSpPr>
              <p:spPr>
                <a:xfrm rot="16200000">
                  <a:off x="2656682" y="3455957"/>
                  <a:ext cx="1165703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Membrane</a:t>
                  </a:r>
                  <a:endParaRPr lang="en-NL" sz="16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63" name="Straight Arrow Connector 162">
                <a:extLst>
                  <a:ext uri="{FF2B5EF4-FFF2-40B4-BE49-F238E27FC236}">
                    <a16:creationId xmlns:a16="http://schemas.microsoft.com/office/drawing/2014/main" id="{4EE554D1-7681-CBC3-9D49-78BF26B19A35}"/>
                  </a:ext>
                </a:extLst>
              </p:cNvPr>
              <p:cNvCxnSpPr/>
              <p:nvPr/>
            </p:nvCxnSpPr>
            <p:spPr>
              <a:xfrm>
                <a:off x="2676592" y="4515466"/>
                <a:ext cx="115359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D29B55CC-BD32-EF9B-0D4E-23368B87DA83}"/>
                  </a:ext>
                </a:extLst>
              </p:cNvPr>
              <p:cNvSpPr txBox="1"/>
              <p:nvPr/>
            </p:nvSpPr>
            <p:spPr>
              <a:xfrm>
                <a:off x="2159298" y="4353695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07FD3618-B7E9-8BD7-EDF6-BA33F571A5E3}"/>
                  </a:ext>
                </a:extLst>
              </p:cNvPr>
              <p:cNvSpPr txBox="1"/>
              <p:nvPr/>
            </p:nvSpPr>
            <p:spPr>
              <a:xfrm>
                <a:off x="3789286" y="4354919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299A7DB-8177-151D-D823-1683F57EED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8718" y="1862614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8EDDAC7-4969-CBE4-D774-82FA47B8A7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0616" y="1861519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AD51BF1-4338-8EA4-251E-D70E4B9A824E}"/>
                </a:ext>
              </a:extLst>
            </p:cNvPr>
            <p:cNvCxnSpPr>
              <a:cxnSpLocks/>
            </p:cNvCxnSpPr>
            <p:nvPr/>
          </p:nvCxnSpPr>
          <p:spPr>
            <a:xfrm>
              <a:off x="1471646" y="1878040"/>
              <a:ext cx="35689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74664D9-4642-59B7-091D-5E6D4A4DE8B1}"/>
                </a:ext>
              </a:extLst>
            </p:cNvPr>
            <p:cNvSpPr/>
            <p:nvPr/>
          </p:nvSpPr>
          <p:spPr>
            <a:xfrm>
              <a:off x="2859384" y="1728626"/>
              <a:ext cx="760300" cy="3144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Load</a:t>
              </a:r>
              <a:endParaRPr lang="en-NL" sz="1600" dirty="0"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6BF5F8F-256B-889F-1715-82178E710087}"/>
                </a:ext>
              </a:extLst>
            </p:cNvPr>
            <p:cNvGrpSpPr/>
            <p:nvPr/>
          </p:nvGrpSpPr>
          <p:grpSpPr>
            <a:xfrm>
              <a:off x="1309004" y="2433851"/>
              <a:ext cx="3906579" cy="2346490"/>
              <a:chOff x="1309004" y="2433851"/>
              <a:chExt cx="3906579" cy="2346490"/>
            </a:xfrm>
          </p:grpSpPr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EB401305-4622-FCED-8A55-B4EAF5A16D96}"/>
                  </a:ext>
                </a:extLst>
              </p:cNvPr>
              <p:cNvGrpSpPr/>
              <p:nvPr/>
            </p:nvGrpSpPr>
            <p:grpSpPr>
              <a:xfrm>
                <a:off x="1309004" y="2445477"/>
                <a:ext cx="3906579" cy="2334864"/>
                <a:chOff x="1309004" y="2445477"/>
                <a:chExt cx="3906579" cy="2334864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722F551D-C94D-0778-5AAC-B49FA4F1D5C5}"/>
                    </a:ext>
                  </a:extLst>
                </p:cNvPr>
                <p:cNvSpPr/>
                <p:nvPr/>
              </p:nvSpPr>
              <p:spPr>
                <a:xfrm>
                  <a:off x="4865627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4C9A7D17-80EE-B18B-1400-14A39F021192}"/>
                    </a:ext>
                  </a:extLst>
                </p:cNvPr>
                <p:cNvSpPr/>
                <p:nvPr/>
              </p:nvSpPr>
              <p:spPr>
                <a:xfrm>
                  <a:off x="1309004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16C2A9B9-8E55-6447-E7D8-0AA2EB17EAA2}"/>
                    </a:ext>
                  </a:extLst>
                </p:cNvPr>
                <p:cNvSpPr txBox="1"/>
                <p:nvPr/>
              </p:nvSpPr>
              <p:spPr>
                <a:xfrm rot="16200000">
                  <a:off x="626704" y="3455963"/>
                  <a:ext cx="1689886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+mj-lt"/>
                      <a:cs typeface="Times New Roman" panose="02020603050405020304" pitchFamily="18" charset="0"/>
                    </a:rPr>
                    <a:t>Current collector</a:t>
                  </a:r>
                  <a:endParaRPr lang="en-NL" sz="1600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696633C6-E231-EE05-265D-9731DEBED91C}"/>
                  </a:ext>
                </a:extLst>
              </p:cNvPr>
              <p:cNvGrpSpPr/>
              <p:nvPr/>
            </p:nvGrpSpPr>
            <p:grpSpPr>
              <a:xfrm>
                <a:off x="1324856" y="2433851"/>
                <a:ext cx="318353" cy="338554"/>
                <a:chOff x="6419650" y="141739"/>
                <a:chExt cx="427863" cy="421869"/>
              </a:xfrm>
            </p:grpSpPr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8807C091-F2C5-5F20-2173-DDDEAE4ACAC2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6E357EAA-AD94-A482-F7A8-B396632245B7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425F3201-3FBE-078C-7E7D-A5568259BF72}"/>
                  </a:ext>
                </a:extLst>
              </p:cNvPr>
              <p:cNvGrpSpPr/>
              <p:nvPr/>
            </p:nvGrpSpPr>
            <p:grpSpPr>
              <a:xfrm>
                <a:off x="4882618" y="3451865"/>
                <a:ext cx="318353" cy="338554"/>
                <a:chOff x="6419650" y="141739"/>
                <a:chExt cx="427863" cy="421869"/>
              </a:xfrm>
            </p:grpSpPr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A293048A-160D-C94F-1FD7-4C3B64CD342A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502E9BB1-1DB4-06E4-D43D-915065ECF8A1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4139B5A1-C3C1-0941-83DE-144B27C91007}"/>
                </a:ext>
              </a:extLst>
            </p:cNvPr>
            <p:cNvGrpSpPr/>
            <p:nvPr/>
          </p:nvGrpSpPr>
          <p:grpSpPr>
            <a:xfrm>
              <a:off x="230100" y="2923985"/>
              <a:ext cx="6148076" cy="1370884"/>
              <a:chOff x="-528024" y="3229071"/>
              <a:chExt cx="6118519" cy="1264915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3FEBD06-4A34-896A-1937-92D1608979C7}"/>
                  </a:ext>
                </a:extLst>
              </p:cNvPr>
              <p:cNvGrpSpPr/>
              <p:nvPr/>
            </p:nvGrpSpPr>
            <p:grpSpPr>
              <a:xfrm>
                <a:off x="4703115" y="3229071"/>
                <a:ext cx="842742" cy="1264915"/>
                <a:chOff x="448042" y="4133850"/>
                <a:chExt cx="904875" cy="1228725"/>
              </a:xfrm>
            </p:grpSpPr>
            <p:sp>
              <p:nvSpPr>
                <p:cNvPr id="150" name="Cylinder 149">
                  <a:extLst>
                    <a:ext uri="{FF2B5EF4-FFF2-40B4-BE49-F238E27FC236}">
                      <a16:creationId xmlns:a16="http://schemas.microsoft.com/office/drawing/2014/main" id="{016F26BA-5EFF-B087-E7D1-CF4FE6CC8951}"/>
                    </a:ext>
                  </a:extLst>
                </p:cNvPr>
                <p:cNvSpPr/>
                <p:nvPr/>
              </p:nvSpPr>
              <p:spPr>
                <a:xfrm>
                  <a:off x="448042" y="4133850"/>
                  <a:ext cx="904875" cy="1228725"/>
                </a:xfrm>
                <a:prstGeom prst="can">
                  <a:avLst/>
                </a:prstGeom>
                <a:solidFill>
                  <a:srgbClr val="7FB2E5"/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1" name="Cylinder 150">
                  <a:extLst>
                    <a:ext uri="{FF2B5EF4-FFF2-40B4-BE49-F238E27FC236}">
                      <a16:creationId xmlns:a16="http://schemas.microsoft.com/office/drawing/2014/main" id="{F7995EC8-7E27-B142-B318-24B363C1453B}"/>
                    </a:ext>
                  </a:extLst>
                </p:cNvPr>
                <p:cNvSpPr/>
                <p:nvPr/>
              </p:nvSpPr>
              <p:spPr>
                <a:xfrm>
                  <a:off x="484110" y="4555336"/>
                  <a:ext cx="836587" cy="771525"/>
                </a:xfrm>
                <a:prstGeom prst="can">
                  <a:avLst/>
                </a:prstGeom>
                <a:solidFill>
                  <a:srgbClr val="408CD8">
                    <a:alpha val="80000"/>
                  </a:srgbClr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3A5B7074-8C55-824B-1FA7-DCD5B2116604}"/>
                  </a:ext>
                </a:extLst>
              </p:cNvPr>
              <p:cNvGrpSpPr/>
              <p:nvPr/>
            </p:nvGrpSpPr>
            <p:grpSpPr>
              <a:xfrm>
                <a:off x="-528024" y="3229071"/>
                <a:ext cx="842742" cy="1264915"/>
                <a:chOff x="64953" y="4133850"/>
                <a:chExt cx="904875" cy="1228725"/>
              </a:xfrm>
            </p:grpSpPr>
            <p:sp>
              <p:nvSpPr>
                <p:cNvPr id="148" name="Cylinder 147">
                  <a:extLst>
                    <a:ext uri="{FF2B5EF4-FFF2-40B4-BE49-F238E27FC236}">
                      <a16:creationId xmlns:a16="http://schemas.microsoft.com/office/drawing/2014/main" id="{5C492953-0257-ACD6-7208-4230DB6C60A7}"/>
                    </a:ext>
                  </a:extLst>
                </p:cNvPr>
                <p:cNvSpPr/>
                <p:nvPr/>
              </p:nvSpPr>
              <p:spPr>
                <a:xfrm>
                  <a:off x="64953" y="4133850"/>
                  <a:ext cx="904875" cy="1228725"/>
                </a:xfrm>
                <a:prstGeom prst="can">
                  <a:avLst/>
                </a:prstGeom>
                <a:solidFill>
                  <a:srgbClr val="E38C8C"/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9" name="Cylinder 148">
                  <a:extLst>
                    <a:ext uri="{FF2B5EF4-FFF2-40B4-BE49-F238E27FC236}">
                      <a16:creationId xmlns:a16="http://schemas.microsoft.com/office/drawing/2014/main" id="{57063113-FDC1-18F6-C5A7-C24D35D6A40B}"/>
                    </a:ext>
                  </a:extLst>
                </p:cNvPr>
                <p:cNvSpPr/>
                <p:nvPr/>
              </p:nvSpPr>
              <p:spPr>
                <a:xfrm>
                  <a:off x="101023" y="4555336"/>
                  <a:ext cx="836589" cy="771525"/>
                </a:xfrm>
                <a:prstGeom prst="can">
                  <a:avLst/>
                </a:prstGeom>
                <a:solidFill>
                  <a:srgbClr val="D75B5B">
                    <a:alpha val="80000"/>
                  </a:srgbClr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4A4870D5-6622-D081-2AA1-218BC4E689CD}"/>
                  </a:ext>
                </a:extLst>
              </p:cNvPr>
              <p:cNvSpPr txBox="1"/>
              <p:nvPr/>
            </p:nvSpPr>
            <p:spPr>
              <a:xfrm>
                <a:off x="4668726" y="3985216"/>
                <a:ext cx="921769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Catholyte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C259A82-6ADF-95DF-9C49-75BE4B8CC668}"/>
                  </a:ext>
                </a:extLst>
              </p:cNvPr>
              <p:cNvSpPr txBox="1"/>
              <p:nvPr/>
            </p:nvSpPr>
            <p:spPr>
              <a:xfrm>
                <a:off x="-492771" y="3985216"/>
                <a:ext cx="775340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Anolyte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DAB8F92-7E3B-2FBF-1128-B522C5141006}"/>
                </a:ext>
              </a:extLst>
            </p:cNvPr>
            <p:cNvGrpSpPr/>
            <p:nvPr/>
          </p:nvGrpSpPr>
          <p:grpSpPr>
            <a:xfrm>
              <a:off x="653506" y="2445477"/>
              <a:ext cx="5256410" cy="2334867"/>
              <a:chOff x="653506" y="2445477"/>
              <a:chExt cx="5256410" cy="2334867"/>
            </a:xfrm>
          </p:grpSpPr>
          <p:cxnSp>
            <p:nvCxnSpPr>
              <p:cNvPr id="140" name="Connector: Elbow 139">
                <a:extLst>
                  <a:ext uri="{FF2B5EF4-FFF2-40B4-BE49-F238E27FC236}">
                    <a16:creationId xmlns:a16="http://schemas.microsoft.com/office/drawing/2014/main" id="{A6693AD1-720D-78C3-8CB7-4BA5B6DC8E4B}"/>
                  </a:ext>
                </a:extLst>
              </p:cNvPr>
              <p:cNvCxnSpPr>
                <a:stCxn id="168" idx="0"/>
                <a:endCxn id="148" idx="1"/>
              </p:cNvCxnSpPr>
              <p:nvPr/>
            </p:nvCxnSpPr>
            <p:spPr>
              <a:xfrm rot="16200000" flipH="1" flipV="1">
                <a:off x="1265143" y="1833840"/>
                <a:ext cx="478508" cy="1701781"/>
              </a:xfrm>
              <a:prstGeom prst="bentConnector3">
                <a:avLst>
                  <a:gd name="adj1" fmla="val -55092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or: Elbow 140">
                <a:extLst>
                  <a:ext uri="{FF2B5EF4-FFF2-40B4-BE49-F238E27FC236}">
                    <a16:creationId xmlns:a16="http://schemas.microsoft.com/office/drawing/2014/main" id="{03CD4CB5-BCBE-1B5B-DEEF-221E35DE19A7}"/>
                  </a:ext>
                </a:extLst>
              </p:cNvPr>
              <p:cNvCxnSpPr>
                <a:cxnSpLocks/>
                <a:stCxn id="148" idx="3"/>
                <a:endCxn id="168" idx="2"/>
              </p:cNvCxnSpPr>
              <p:nvPr/>
            </p:nvCxnSpPr>
            <p:spPr>
              <a:xfrm rot="16200000" flipH="1">
                <a:off x="1261661" y="3686715"/>
                <a:ext cx="485472" cy="1701781"/>
              </a:xfrm>
              <a:prstGeom prst="bentConnector3">
                <a:avLst>
                  <a:gd name="adj1" fmla="val 158113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or: Elbow 141">
                <a:extLst>
                  <a:ext uri="{FF2B5EF4-FFF2-40B4-BE49-F238E27FC236}">
                    <a16:creationId xmlns:a16="http://schemas.microsoft.com/office/drawing/2014/main" id="{EABDFC2F-F3C5-F678-CC4F-F2D5BEDBDA19}"/>
                  </a:ext>
                </a:extLst>
              </p:cNvPr>
              <p:cNvCxnSpPr>
                <a:cxnSpLocks/>
                <a:stCxn id="169" idx="0"/>
                <a:endCxn id="150" idx="1"/>
              </p:cNvCxnSpPr>
              <p:nvPr/>
            </p:nvCxnSpPr>
            <p:spPr>
              <a:xfrm rot="16200000" flipH="1">
                <a:off x="4793604" y="1807674"/>
                <a:ext cx="478508" cy="1754116"/>
              </a:xfrm>
              <a:prstGeom prst="bentConnector3">
                <a:avLst>
                  <a:gd name="adj1" fmla="val -55092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or: Elbow 142">
                <a:extLst>
                  <a:ext uri="{FF2B5EF4-FFF2-40B4-BE49-F238E27FC236}">
                    <a16:creationId xmlns:a16="http://schemas.microsoft.com/office/drawing/2014/main" id="{1DA58883-344F-CCE3-5A7B-8560B1541909}"/>
                  </a:ext>
                </a:extLst>
              </p:cNvPr>
              <p:cNvCxnSpPr>
                <a:cxnSpLocks/>
                <a:stCxn id="150" idx="3"/>
                <a:endCxn id="169" idx="2"/>
              </p:cNvCxnSpPr>
              <p:nvPr/>
            </p:nvCxnSpPr>
            <p:spPr>
              <a:xfrm rot="5400000">
                <a:off x="4790122" y="3660550"/>
                <a:ext cx="485472" cy="1754116"/>
              </a:xfrm>
              <a:prstGeom prst="bentConnector3">
                <a:avLst>
                  <a:gd name="adj1" fmla="val 158168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4063B275-8C96-3CF1-359A-DA59AA332313}"/>
                </a:ext>
              </a:extLst>
            </p:cNvPr>
            <p:cNvSpPr txBox="1"/>
            <p:nvPr/>
          </p:nvSpPr>
          <p:spPr>
            <a:xfrm>
              <a:off x="1184898" y="5270726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35" name="Isosceles Triangle 134">
              <a:extLst>
                <a:ext uri="{FF2B5EF4-FFF2-40B4-BE49-F238E27FC236}">
                  <a16:creationId xmlns:a16="http://schemas.microsoft.com/office/drawing/2014/main" id="{106E3C3A-09CF-E1E3-A094-5C8674319BBA}"/>
                </a:ext>
              </a:extLst>
            </p:cNvPr>
            <p:cNvSpPr/>
            <p:nvPr/>
          </p:nvSpPr>
          <p:spPr>
            <a:xfrm>
              <a:off x="1320983" y="4940628"/>
              <a:ext cx="306206" cy="345205"/>
            </a:xfrm>
            <a:prstGeom prst="triangl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9D34152-D60C-ABE1-FF18-E3A9E63ACEA2}"/>
                </a:ext>
              </a:extLst>
            </p:cNvPr>
            <p:cNvSpPr/>
            <p:nvPr/>
          </p:nvSpPr>
          <p:spPr>
            <a:xfrm>
              <a:off x="1321290" y="4919248"/>
              <a:ext cx="300708" cy="288008"/>
            </a:xfrm>
            <a:prstGeom prst="ellips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3967E966-6CF7-7A69-0F6D-16390CEA7B7C}"/>
                </a:ext>
              </a:extLst>
            </p:cNvPr>
            <p:cNvSpPr txBox="1"/>
            <p:nvPr/>
          </p:nvSpPr>
          <p:spPr>
            <a:xfrm>
              <a:off x="4763866" y="5271983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38" name="Isosceles Triangle 137">
              <a:extLst>
                <a:ext uri="{FF2B5EF4-FFF2-40B4-BE49-F238E27FC236}">
                  <a16:creationId xmlns:a16="http://schemas.microsoft.com/office/drawing/2014/main" id="{F51DE51B-733E-763C-8CBA-6F4E7F11B30E}"/>
                </a:ext>
              </a:extLst>
            </p:cNvPr>
            <p:cNvSpPr/>
            <p:nvPr/>
          </p:nvSpPr>
          <p:spPr>
            <a:xfrm>
              <a:off x="4899949" y="4941885"/>
              <a:ext cx="306206" cy="345205"/>
            </a:xfrm>
            <a:prstGeom prst="triangl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7B31F7E-B1A4-4AE9-B551-C252C86ACEDF}"/>
                </a:ext>
              </a:extLst>
            </p:cNvPr>
            <p:cNvSpPr/>
            <p:nvPr/>
          </p:nvSpPr>
          <p:spPr>
            <a:xfrm>
              <a:off x="4900265" y="4920505"/>
              <a:ext cx="300708" cy="288008"/>
            </a:xfrm>
            <a:prstGeom prst="ellips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</p:grpSp>
      <p:sp>
        <p:nvSpPr>
          <p:cNvPr id="181" name="Text Placeholder 4">
            <a:extLst>
              <a:ext uri="{FF2B5EF4-FFF2-40B4-BE49-F238E27FC236}">
                <a16:creationId xmlns:a16="http://schemas.microsoft.com/office/drawing/2014/main" id="{E7388144-6C22-1DBD-B038-630EA727C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6763" y="2334863"/>
            <a:ext cx="4526956" cy="264480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Rechargeable</a:t>
            </a:r>
          </a:p>
          <a:p>
            <a:r>
              <a:rPr lang="en-US" sz="2400" dirty="0"/>
              <a:t>Decoupled energy (tank size) and power (reactor size): upscaling possibilities</a:t>
            </a:r>
          </a:p>
          <a:p>
            <a:r>
              <a:rPr lang="en-US" sz="2400" dirty="0"/>
              <a:t>Currently too expensive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34022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uiExpand="1" build="allAtOnce"/>
      <p:bldP spid="18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D0265F-88EC-4F49-867D-B479BF8F656C}"/>
              </a:ext>
            </a:extLst>
          </p:cNvPr>
          <p:cNvGrpSpPr/>
          <p:nvPr/>
        </p:nvGrpSpPr>
        <p:grpSpPr>
          <a:xfrm>
            <a:off x="7186199" y="3049214"/>
            <a:ext cx="1831061" cy="1860700"/>
            <a:chOff x="8276102" y="1878533"/>
            <a:chExt cx="2001600" cy="2034000"/>
          </a:xfrm>
        </p:grpSpPr>
        <p:pic>
          <p:nvPicPr>
            <p:cNvPr id="65" name="Picture 64" descr="A picture containing bicycle, sitting, tree, standing&#10;&#10;Description automatically generated">
              <a:extLst>
                <a:ext uri="{FF2B5EF4-FFF2-40B4-BE49-F238E27FC236}">
                  <a16:creationId xmlns:a16="http://schemas.microsoft.com/office/drawing/2014/main" id="{6043BCDD-8D91-4FAD-8DD1-DF384B31F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2" b="9697"/>
            <a:stretch/>
          </p:blipFill>
          <p:spPr>
            <a:xfrm>
              <a:off x="8276102" y="1878533"/>
              <a:ext cx="2001600" cy="2034000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6AD5345-5122-44F4-84C8-4064F451BAB2}"/>
                </a:ext>
              </a:extLst>
            </p:cNvPr>
            <p:cNvCxnSpPr/>
            <p:nvPr/>
          </p:nvCxnSpPr>
          <p:spPr>
            <a:xfrm>
              <a:off x="8472056" y="1960663"/>
              <a:ext cx="160969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E2C0D12-38D7-4E16-9017-0BE1DD0795EB}"/>
                    </a:ext>
                  </a:extLst>
                </p:cNvPr>
                <p:cNvSpPr txBox="1"/>
                <p:nvPr/>
              </p:nvSpPr>
              <p:spPr>
                <a:xfrm>
                  <a:off x="8594663" y="1929785"/>
                  <a:ext cx="136447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m:t>μm</m:t>
                      </m:r>
                    </m:oMath>
                  </a14:m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 </a:t>
                  </a:r>
                  <a:endParaRPr lang="en-US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E2C0D12-38D7-4E16-9017-0BE1DD0795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663" y="1929785"/>
                  <a:ext cx="1364476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4018" t="-7576" b="-25758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6B5F1A-AA14-452E-AE41-C23DD303E513}"/>
              </a:ext>
            </a:extLst>
          </p:cNvPr>
          <p:cNvGrpSpPr/>
          <p:nvPr/>
        </p:nvGrpSpPr>
        <p:grpSpPr>
          <a:xfrm>
            <a:off x="9164144" y="2941214"/>
            <a:ext cx="2397868" cy="2087835"/>
            <a:chOff x="9355434" y="2330573"/>
            <a:chExt cx="2621198" cy="228228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CAB9EE1-98EF-4E0C-89ED-EE2E382961DD}"/>
                </a:ext>
              </a:extLst>
            </p:cNvPr>
            <p:cNvGrpSpPr/>
            <p:nvPr/>
          </p:nvGrpSpPr>
          <p:grpSpPr>
            <a:xfrm>
              <a:off x="9355434" y="2330573"/>
              <a:ext cx="2620475" cy="2282289"/>
              <a:chOff x="9776660" y="2386603"/>
              <a:chExt cx="2620475" cy="228228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A4FF028-0FE0-4C90-ACD6-AD171129EF35}"/>
                  </a:ext>
                </a:extLst>
              </p:cNvPr>
              <p:cNvGrpSpPr/>
              <p:nvPr/>
            </p:nvGrpSpPr>
            <p:grpSpPr>
              <a:xfrm>
                <a:off x="9776660" y="2683611"/>
                <a:ext cx="1420252" cy="1287625"/>
                <a:chOff x="6668460" y="2857908"/>
                <a:chExt cx="1420252" cy="12876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4BF14B3-6701-4CA3-B393-627CB03A124C}"/>
                    </a:ext>
                  </a:extLst>
                </p:cNvPr>
                <p:cNvSpPr/>
                <p:nvPr/>
              </p:nvSpPr>
              <p:spPr>
                <a:xfrm>
                  <a:off x="6904083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156B6520-7AA4-4ADF-A1C0-6287D9922863}"/>
                    </a:ext>
                  </a:extLst>
                </p:cNvPr>
                <p:cNvSpPr/>
                <p:nvPr/>
              </p:nvSpPr>
              <p:spPr>
                <a:xfrm>
                  <a:off x="7184765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DCA2E421-99A7-461F-A21E-9EB300169BC4}"/>
                    </a:ext>
                  </a:extLst>
                </p:cNvPr>
                <p:cNvSpPr/>
                <p:nvPr/>
              </p:nvSpPr>
              <p:spPr>
                <a:xfrm>
                  <a:off x="7465447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5729DC9C-3861-47B4-A4E8-DFCAE945C517}"/>
                    </a:ext>
                  </a:extLst>
                </p:cNvPr>
                <p:cNvSpPr/>
                <p:nvPr/>
              </p:nvSpPr>
              <p:spPr>
                <a:xfrm>
                  <a:off x="7746128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C66D9D1D-DC56-41FB-B807-77E2B602E4E6}"/>
                    </a:ext>
                  </a:extLst>
                </p:cNvPr>
                <p:cNvSpPr/>
                <p:nvPr/>
              </p:nvSpPr>
              <p:spPr>
                <a:xfrm rot="16011621">
                  <a:off x="7336780" y="2355516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F615E277-16E9-488A-9DF9-111309308ECB}"/>
                    </a:ext>
                  </a:extLst>
                </p:cNvPr>
                <p:cNvSpPr/>
                <p:nvPr/>
              </p:nvSpPr>
              <p:spPr>
                <a:xfrm rot="16011621">
                  <a:off x="7336780" y="2651763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38DCF5F2-62D6-47B9-98CC-E2028D260488}"/>
                    </a:ext>
                  </a:extLst>
                </p:cNvPr>
                <p:cNvSpPr/>
                <p:nvPr/>
              </p:nvSpPr>
              <p:spPr>
                <a:xfrm rot="16011621">
                  <a:off x="7336780" y="2948010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4FCC8F8E-6CF1-4DED-98AF-E534DD086ACE}"/>
                    </a:ext>
                  </a:extLst>
                </p:cNvPr>
                <p:cNvSpPr/>
                <p:nvPr/>
              </p:nvSpPr>
              <p:spPr>
                <a:xfrm rot="16011621">
                  <a:off x="7336780" y="3244258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25" name="Arrow: Curved Left 24">
                <a:extLst>
                  <a:ext uri="{FF2B5EF4-FFF2-40B4-BE49-F238E27FC236}">
                    <a16:creationId xmlns:a16="http://schemas.microsoft.com/office/drawing/2014/main" id="{D808307E-7979-4DB0-B3FC-4910B3216918}"/>
                  </a:ext>
                </a:extLst>
              </p:cNvPr>
              <p:cNvSpPr/>
              <p:nvPr/>
            </p:nvSpPr>
            <p:spPr>
              <a:xfrm rot="8918544">
                <a:off x="10385561" y="3337798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chemeClr val="accent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8AF1EADE-DDE1-46C4-A16C-4A8F59C82493}"/>
                  </a:ext>
                </a:extLst>
              </p:cNvPr>
              <p:cNvSpPr txBox="1"/>
              <p:nvPr/>
            </p:nvSpPr>
            <p:spPr>
              <a:xfrm>
                <a:off x="10082318" y="4268782"/>
                <a:ext cx="23148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en-US" sz="2000" b="1" baseline="300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(n-1)+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ysClr val="windowText" lastClr="00000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2000" b="1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2000" b="1" baseline="30000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n+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latin typeface="+mj-lt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rgbClr val="20B80C"/>
                    </a:solidFill>
                    <a:latin typeface="+mj-lt"/>
                    <a:cs typeface="Times New Roman" panose="02020603050405020304" pitchFamily="18" charset="0"/>
                  </a:rPr>
                  <a:t>e</a:t>
                </a:r>
                <a:r>
                  <a:rPr lang="en-US" sz="2000" b="1" baseline="30000" dirty="0">
                    <a:solidFill>
                      <a:srgbClr val="20B80C"/>
                    </a:solidFill>
                    <a:latin typeface="+mj-lt"/>
                    <a:cs typeface="Times New Roman" panose="02020603050405020304" pitchFamily="18" charset="0"/>
                  </a:rPr>
                  <a:t>-</a:t>
                </a:r>
                <a:endParaRPr lang="en-NL" sz="2000" b="1" dirty="0">
                  <a:solidFill>
                    <a:srgbClr val="20B80C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Arrow: Curved Left 143">
                <a:extLst>
                  <a:ext uri="{FF2B5EF4-FFF2-40B4-BE49-F238E27FC236}">
                    <a16:creationId xmlns:a16="http://schemas.microsoft.com/office/drawing/2014/main" id="{D88EEEEF-21A7-419E-A0E3-3E60353118D8}"/>
                  </a:ext>
                </a:extLst>
              </p:cNvPr>
              <p:cNvSpPr/>
              <p:nvPr/>
            </p:nvSpPr>
            <p:spPr>
              <a:xfrm rot="12304836">
                <a:off x="10385561" y="2484073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14050A4-A895-41D2-AD8B-C5277EB4B65B}"/>
                  </a:ext>
                </a:extLst>
              </p:cNvPr>
              <p:cNvSpPr/>
              <p:nvPr/>
            </p:nvSpPr>
            <p:spPr>
              <a:xfrm>
                <a:off x="10659718" y="238660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C2C33602-87DB-4DEE-882E-A97F3C20BC40}"/>
                  </a:ext>
                </a:extLst>
              </p:cNvPr>
              <p:cNvSpPr/>
              <p:nvPr/>
            </p:nvSpPr>
            <p:spPr>
              <a:xfrm>
                <a:off x="10760734" y="271100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24034DEC-7385-4BFD-8889-291FFABB2BBB}"/>
                  </a:ext>
                </a:extLst>
              </p:cNvPr>
              <p:cNvSpPr/>
              <p:nvPr/>
            </p:nvSpPr>
            <p:spPr>
              <a:xfrm>
                <a:off x="10456838" y="2992087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4D920DF8-CFBC-402E-87C2-74F125B454A2}"/>
                  </a:ext>
                </a:extLst>
              </p:cNvPr>
              <p:cNvSpPr/>
              <p:nvPr/>
            </p:nvSpPr>
            <p:spPr>
              <a:xfrm>
                <a:off x="10497035" y="274277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96A38D78-E235-4215-8666-32BCC44E8071}"/>
                  </a:ext>
                </a:extLst>
              </p:cNvPr>
              <p:cNvSpPr/>
              <p:nvPr/>
            </p:nvSpPr>
            <p:spPr>
              <a:xfrm>
                <a:off x="10404823" y="246419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04FCBCE9-6603-4798-A713-CD31D8103618}"/>
                  </a:ext>
                </a:extLst>
              </p:cNvPr>
              <p:cNvSpPr/>
              <p:nvPr/>
            </p:nvSpPr>
            <p:spPr>
              <a:xfrm>
                <a:off x="10824651" y="4067374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A5992F94-C51B-46CB-B2F5-C40404FA893F}"/>
                  </a:ext>
                </a:extLst>
              </p:cNvPr>
              <p:cNvSpPr/>
              <p:nvPr/>
            </p:nvSpPr>
            <p:spPr>
              <a:xfrm>
                <a:off x="10107503" y="3622084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EDEEB0A1-1192-47E7-BD71-9B44539EAEB8}"/>
                  </a:ext>
                </a:extLst>
              </p:cNvPr>
              <p:cNvSpPr/>
              <p:nvPr/>
            </p:nvSpPr>
            <p:spPr>
              <a:xfrm>
                <a:off x="10425744" y="3635148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F42529EB-C370-4B56-8179-8866A53FC991}"/>
                  </a:ext>
                </a:extLst>
              </p:cNvPr>
              <p:cNvSpPr/>
              <p:nvPr/>
            </p:nvSpPr>
            <p:spPr>
              <a:xfrm>
                <a:off x="10589682" y="4076837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F4BD951-5E81-4032-A358-8441935BA3E5}"/>
                  </a:ext>
                </a:extLst>
              </p:cNvPr>
              <p:cNvSpPr/>
              <p:nvPr/>
            </p:nvSpPr>
            <p:spPr>
              <a:xfrm>
                <a:off x="10368458" y="4044083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6704CEA-0ED1-4B32-BFC7-BAB04AE4B7F5}"/>
                </a:ext>
              </a:extLst>
            </p:cNvPr>
            <p:cNvGrpSpPr/>
            <p:nvPr/>
          </p:nvGrpSpPr>
          <p:grpSpPr>
            <a:xfrm>
              <a:off x="11112632" y="2814658"/>
              <a:ext cx="864000" cy="864000"/>
              <a:chOff x="11112632" y="2814658"/>
              <a:chExt cx="864000" cy="8640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2749C74-2BE0-4996-90D6-E985077AD081}"/>
                  </a:ext>
                </a:extLst>
              </p:cNvPr>
              <p:cNvSpPr/>
              <p:nvPr/>
            </p:nvSpPr>
            <p:spPr>
              <a:xfrm>
                <a:off x="11112632" y="2814658"/>
                <a:ext cx="864000" cy="864000"/>
              </a:xfrm>
              <a:prstGeom prst="rect">
                <a:avLst/>
              </a:prstGeom>
              <a:solidFill>
                <a:schemeClr val="bg1"/>
              </a:solidFill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AA5073B-3F9A-429C-BF51-7FE4747EA4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71200" y="2894546"/>
                <a:ext cx="84362" cy="31353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31146993-652E-4403-9D67-5F004D2AEE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6096" y="2894546"/>
                <a:ext cx="84451" cy="45262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1EB362DF-F0B0-4E4D-94FD-000D44D5651E}"/>
                  </a:ext>
                </a:extLst>
              </p:cNvPr>
              <p:cNvSpPr/>
              <p:nvPr/>
            </p:nvSpPr>
            <p:spPr>
              <a:xfrm>
                <a:off x="11330547" y="3246502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9962F90-DF12-486F-86FB-3D56CF623FEA}"/>
                  </a:ext>
                </a:extLst>
              </p:cNvPr>
              <p:cNvSpPr/>
              <p:nvPr/>
            </p:nvSpPr>
            <p:spPr>
              <a:xfrm>
                <a:off x="11192096" y="3418100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69A5BACD-FA5D-4675-950D-196FF60B85FE}"/>
                  </a:ext>
                </a:extLst>
              </p:cNvPr>
              <p:cNvSpPr/>
              <p:nvPr/>
            </p:nvSpPr>
            <p:spPr>
              <a:xfrm>
                <a:off x="11592986" y="3208082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6D844775-0853-43C6-B753-6E987DFB66DB}"/>
                  </a:ext>
                </a:extLst>
              </p:cNvPr>
              <p:cNvSpPr/>
              <p:nvPr/>
            </p:nvSpPr>
            <p:spPr>
              <a:xfrm>
                <a:off x="11774809" y="3344001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1481035-228D-4B58-9EC3-7A8DCBBECB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4632" y="2904081"/>
                <a:ext cx="90543" cy="272025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id="{6B76EA8B-6F5F-42C2-B5B7-0CA0443E9B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09072" y="2914912"/>
                <a:ext cx="90314" cy="40167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DFD6A63-30F4-4D85-A30D-2A184B22F4F9}"/>
              </a:ext>
            </a:extLst>
          </p:cNvPr>
          <p:cNvGrpSpPr/>
          <p:nvPr/>
        </p:nvGrpSpPr>
        <p:grpSpPr>
          <a:xfrm>
            <a:off x="703080" y="2043946"/>
            <a:ext cx="6148076" cy="3878791"/>
            <a:chOff x="230100" y="1728626"/>
            <a:chExt cx="6148076" cy="387879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EE52C29-DC50-4429-BD74-183B56DB6F4A}"/>
                </a:ext>
              </a:extLst>
            </p:cNvPr>
            <p:cNvGrpSpPr/>
            <p:nvPr/>
          </p:nvGrpSpPr>
          <p:grpSpPr>
            <a:xfrm>
              <a:off x="1645462" y="2445477"/>
              <a:ext cx="3220164" cy="2334864"/>
              <a:chOff x="1645462" y="2445477"/>
              <a:chExt cx="3220164" cy="2334864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4B87408-7AF6-4DFA-94B0-7DDAEF0B281A}"/>
                  </a:ext>
                </a:extLst>
              </p:cNvPr>
              <p:cNvSpPr/>
              <p:nvPr/>
            </p:nvSpPr>
            <p:spPr>
              <a:xfrm>
                <a:off x="1645462" y="2445477"/>
                <a:ext cx="1419652" cy="2334864"/>
              </a:xfrm>
              <a:prstGeom prst="rect">
                <a:avLst/>
              </a:prstGeom>
              <a:solidFill>
                <a:srgbClr val="C81919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5640960-4D34-44D0-A7EB-38E2E9018976}"/>
                  </a:ext>
                </a:extLst>
              </p:cNvPr>
              <p:cNvSpPr/>
              <p:nvPr/>
            </p:nvSpPr>
            <p:spPr>
              <a:xfrm>
                <a:off x="3445974" y="2445477"/>
                <a:ext cx="1419652" cy="2334864"/>
              </a:xfrm>
              <a:prstGeom prst="rect">
                <a:avLst/>
              </a:prstGeom>
              <a:solidFill>
                <a:srgbClr val="0066CC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7AEFBF8-EC17-4C86-96DE-F1583FD96104}"/>
                  </a:ext>
                </a:extLst>
              </p:cNvPr>
              <p:cNvSpPr txBox="1"/>
              <p:nvPr/>
            </p:nvSpPr>
            <p:spPr>
              <a:xfrm>
                <a:off x="1980061" y="2549808"/>
                <a:ext cx="761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Anode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A88839D-DF3F-4A8B-9836-1F68468495F7}"/>
                  </a:ext>
                </a:extLst>
              </p:cNvPr>
              <p:cNvSpPr txBox="1"/>
              <p:nvPr/>
            </p:nvSpPr>
            <p:spPr>
              <a:xfrm>
                <a:off x="3691757" y="2549808"/>
                <a:ext cx="930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Cathode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Arrow: Curved Right 103">
                <a:extLst>
                  <a:ext uri="{FF2B5EF4-FFF2-40B4-BE49-F238E27FC236}">
                    <a16:creationId xmlns:a16="http://schemas.microsoft.com/office/drawing/2014/main" id="{8864E541-128D-4FA6-8E17-5F7B1743A4E9}"/>
                  </a:ext>
                </a:extLst>
              </p:cNvPr>
              <p:cNvSpPr/>
              <p:nvPr/>
            </p:nvSpPr>
            <p:spPr>
              <a:xfrm flipV="1">
                <a:off x="1662740" y="3264711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Arrow: Curved Right 104">
                <a:extLst>
                  <a:ext uri="{FF2B5EF4-FFF2-40B4-BE49-F238E27FC236}">
                    <a16:creationId xmlns:a16="http://schemas.microsoft.com/office/drawing/2014/main" id="{8F2D77BB-71D4-431C-A72E-FB240064D17B}"/>
                  </a:ext>
                </a:extLst>
              </p:cNvPr>
              <p:cNvSpPr/>
              <p:nvPr/>
            </p:nvSpPr>
            <p:spPr>
              <a:xfrm flipH="1">
                <a:off x="4511891" y="3264529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18393F1-9E2D-41F8-90DE-960721F8F01F}"/>
                  </a:ext>
                </a:extLst>
              </p:cNvPr>
              <p:cNvSpPr txBox="1"/>
              <p:nvPr/>
            </p:nvSpPr>
            <p:spPr>
              <a:xfrm>
                <a:off x="1991019" y="3904893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D38F547-9818-4C32-8046-74F2671983E8}"/>
                  </a:ext>
                </a:extLst>
              </p:cNvPr>
              <p:cNvSpPr txBox="1"/>
              <p:nvPr/>
            </p:nvSpPr>
            <p:spPr>
              <a:xfrm>
                <a:off x="1990132" y="317103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577B6E1-FBDA-4370-9CA2-97E6392B1F37}"/>
                  </a:ext>
                </a:extLst>
              </p:cNvPr>
              <p:cNvSpPr txBox="1"/>
              <p:nvPr/>
            </p:nvSpPr>
            <p:spPr>
              <a:xfrm>
                <a:off x="3854741" y="3905895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AE386A4-5300-4927-831B-34C729FE1259}"/>
                  </a:ext>
                </a:extLst>
              </p:cNvPr>
              <p:cNvSpPr txBox="1"/>
              <p:nvPr/>
            </p:nvSpPr>
            <p:spPr>
              <a:xfrm>
                <a:off x="4051681" y="317208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171FF8-265F-4AF2-8F9A-3DCA1C3CA124}"/>
                </a:ext>
              </a:extLst>
            </p:cNvPr>
            <p:cNvGrpSpPr/>
            <p:nvPr/>
          </p:nvGrpSpPr>
          <p:grpSpPr>
            <a:xfrm>
              <a:off x="2159298" y="2445477"/>
              <a:ext cx="2192082" cy="2334864"/>
              <a:chOff x="2159298" y="2445477"/>
              <a:chExt cx="2192082" cy="2334864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5111805-DAC6-4AA9-9A14-02826432228C}"/>
                  </a:ext>
                </a:extLst>
              </p:cNvPr>
              <p:cNvGrpSpPr/>
              <p:nvPr/>
            </p:nvGrpSpPr>
            <p:grpSpPr>
              <a:xfrm>
                <a:off x="3053970" y="2445477"/>
                <a:ext cx="401788" cy="2334864"/>
                <a:chOff x="3053970" y="2445477"/>
                <a:chExt cx="401788" cy="2334864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49304138-17E0-4E1D-9B74-97F9379D1DEF}"/>
                    </a:ext>
                  </a:extLst>
                </p:cNvPr>
                <p:cNvSpPr/>
                <p:nvPr/>
              </p:nvSpPr>
              <p:spPr>
                <a:xfrm>
                  <a:off x="3053970" y="2445477"/>
                  <a:ext cx="401788" cy="2334864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F3E4DEC-EF5B-4290-A0FA-D343886D4E2F}"/>
                    </a:ext>
                  </a:extLst>
                </p:cNvPr>
                <p:cNvSpPr txBox="1"/>
                <p:nvPr/>
              </p:nvSpPr>
              <p:spPr>
                <a:xfrm rot="16200000">
                  <a:off x="2656682" y="3455957"/>
                  <a:ext cx="1165703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Membrane</a:t>
                  </a:r>
                  <a:endParaRPr lang="en-NL" sz="16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1D9396F0-5DBB-4A1A-9259-48A6ED653407}"/>
                  </a:ext>
                </a:extLst>
              </p:cNvPr>
              <p:cNvCxnSpPr/>
              <p:nvPr/>
            </p:nvCxnSpPr>
            <p:spPr>
              <a:xfrm>
                <a:off x="2676592" y="4515466"/>
                <a:ext cx="115359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A5A3B5D-A36C-45BD-895B-B71573D46862}"/>
                  </a:ext>
                </a:extLst>
              </p:cNvPr>
              <p:cNvSpPr txBox="1"/>
              <p:nvPr/>
            </p:nvSpPr>
            <p:spPr>
              <a:xfrm>
                <a:off x="2159298" y="4353695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EC67B1C-4EC0-42FC-B5B6-D54706D6FFA1}"/>
                  </a:ext>
                </a:extLst>
              </p:cNvPr>
              <p:cNvSpPr txBox="1"/>
              <p:nvPr/>
            </p:nvSpPr>
            <p:spPr>
              <a:xfrm>
                <a:off x="3789286" y="4354919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B4CD1A5-C3C1-45EA-A9C4-F48E34BAA2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8718" y="1862614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5704CA2-88E5-4784-8616-DB2E9CFBE5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0616" y="1861519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F4926EC-2812-40B6-8C0B-DC96E08AEE3A}"/>
                </a:ext>
              </a:extLst>
            </p:cNvPr>
            <p:cNvCxnSpPr>
              <a:cxnSpLocks/>
            </p:cNvCxnSpPr>
            <p:nvPr/>
          </p:nvCxnSpPr>
          <p:spPr>
            <a:xfrm>
              <a:off x="1471646" y="1878040"/>
              <a:ext cx="35689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8002FB4-FF3A-4158-97C9-359FED1394D9}"/>
                </a:ext>
              </a:extLst>
            </p:cNvPr>
            <p:cNvSpPr/>
            <p:nvPr/>
          </p:nvSpPr>
          <p:spPr>
            <a:xfrm>
              <a:off x="2859384" y="1728626"/>
              <a:ext cx="760300" cy="3144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Load</a:t>
              </a:r>
              <a:endParaRPr lang="en-NL" sz="1600" dirty="0"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E07198F-0264-413A-826C-8138E6DC675E}"/>
                </a:ext>
              </a:extLst>
            </p:cNvPr>
            <p:cNvGrpSpPr/>
            <p:nvPr/>
          </p:nvGrpSpPr>
          <p:grpSpPr>
            <a:xfrm>
              <a:off x="1309004" y="2433851"/>
              <a:ext cx="3906579" cy="2346490"/>
              <a:chOff x="1309004" y="2433851"/>
              <a:chExt cx="3906579" cy="2346490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2B3C39F-F266-4EE3-AC81-12B39B211EF1}"/>
                  </a:ext>
                </a:extLst>
              </p:cNvPr>
              <p:cNvGrpSpPr/>
              <p:nvPr/>
            </p:nvGrpSpPr>
            <p:grpSpPr>
              <a:xfrm>
                <a:off x="1309004" y="2445477"/>
                <a:ext cx="3906579" cy="2334864"/>
                <a:chOff x="1309004" y="2445477"/>
                <a:chExt cx="3906579" cy="2334864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A05AFBD-4F3C-4705-991E-CA5A2F11EC98}"/>
                    </a:ext>
                  </a:extLst>
                </p:cNvPr>
                <p:cNvSpPr/>
                <p:nvPr/>
              </p:nvSpPr>
              <p:spPr>
                <a:xfrm>
                  <a:off x="4865627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A63ADBB-E2C5-4160-A697-131FC4FB5F11}"/>
                    </a:ext>
                  </a:extLst>
                </p:cNvPr>
                <p:cNvSpPr/>
                <p:nvPr/>
              </p:nvSpPr>
              <p:spPr>
                <a:xfrm>
                  <a:off x="1309004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E1C6C3FA-E005-4FB5-93A2-D80F314CF542}"/>
                    </a:ext>
                  </a:extLst>
                </p:cNvPr>
                <p:cNvSpPr txBox="1"/>
                <p:nvPr/>
              </p:nvSpPr>
              <p:spPr>
                <a:xfrm rot="16200000">
                  <a:off x="626704" y="3455963"/>
                  <a:ext cx="1689886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+mj-lt"/>
                      <a:cs typeface="Times New Roman" panose="02020603050405020304" pitchFamily="18" charset="0"/>
                    </a:rPr>
                    <a:t>Current collector</a:t>
                  </a:r>
                  <a:endParaRPr lang="en-NL" sz="1600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5C11CE9C-E82B-43BF-A0A3-C47C78231F2C}"/>
                  </a:ext>
                </a:extLst>
              </p:cNvPr>
              <p:cNvGrpSpPr/>
              <p:nvPr/>
            </p:nvGrpSpPr>
            <p:grpSpPr>
              <a:xfrm>
                <a:off x="1324856" y="2433851"/>
                <a:ext cx="318353" cy="338554"/>
                <a:chOff x="6419650" y="141739"/>
                <a:chExt cx="427863" cy="421869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F9E8393C-934B-416F-81D6-40AB38184E3B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A4939DB5-51E7-4E1B-BFCB-91ADB45CB323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153BF76E-8FED-4B96-A9E3-BF626784A5F6}"/>
                  </a:ext>
                </a:extLst>
              </p:cNvPr>
              <p:cNvGrpSpPr/>
              <p:nvPr/>
            </p:nvGrpSpPr>
            <p:grpSpPr>
              <a:xfrm>
                <a:off x="4882618" y="3451865"/>
                <a:ext cx="318353" cy="338554"/>
                <a:chOff x="6419650" y="141739"/>
                <a:chExt cx="427863" cy="421869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9371C54C-4B92-42C1-901C-29C14BAB43B5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A6E23BFE-F81B-497D-B524-FCA18307EC2A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6685E21-AC3B-4A49-AFF5-A97FD5FB42E5}"/>
                </a:ext>
              </a:extLst>
            </p:cNvPr>
            <p:cNvGrpSpPr/>
            <p:nvPr/>
          </p:nvGrpSpPr>
          <p:grpSpPr>
            <a:xfrm>
              <a:off x="230100" y="2923985"/>
              <a:ext cx="6148076" cy="1370884"/>
              <a:chOff x="-528024" y="3229071"/>
              <a:chExt cx="6118519" cy="1264915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611432E3-6546-46E5-94E9-5B191355EF84}"/>
                  </a:ext>
                </a:extLst>
              </p:cNvPr>
              <p:cNvGrpSpPr/>
              <p:nvPr/>
            </p:nvGrpSpPr>
            <p:grpSpPr>
              <a:xfrm>
                <a:off x="4703115" y="3229071"/>
                <a:ext cx="842742" cy="1264915"/>
                <a:chOff x="448042" y="4133850"/>
                <a:chExt cx="904875" cy="1228725"/>
              </a:xfrm>
            </p:grpSpPr>
            <p:sp>
              <p:nvSpPr>
                <p:cNvPr id="140" name="Cylinder 139">
                  <a:extLst>
                    <a:ext uri="{FF2B5EF4-FFF2-40B4-BE49-F238E27FC236}">
                      <a16:creationId xmlns:a16="http://schemas.microsoft.com/office/drawing/2014/main" id="{A58D8A9B-346C-4655-AD1B-9780A886003C}"/>
                    </a:ext>
                  </a:extLst>
                </p:cNvPr>
                <p:cNvSpPr/>
                <p:nvPr/>
              </p:nvSpPr>
              <p:spPr>
                <a:xfrm>
                  <a:off x="448042" y="4133850"/>
                  <a:ext cx="904875" cy="1228725"/>
                </a:xfrm>
                <a:prstGeom prst="can">
                  <a:avLst/>
                </a:prstGeom>
                <a:solidFill>
                  <a:srgbClr val="7FB2E5"/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1" name="Cylinder 140">
                  <a:extLst>
                    <a:ext uri="{FF2B5EF4-FFF2-40B4-BE49-F238E27FC236}">
                      <a16:creationId xmlns:a16="http://schemas.microsoft.com/office/drawing/2014/main" id="{0A07A8F4-2987-4228-B2B1-3558A21C3C6A}"/>
                    </a:ext>
                  </a:extLst>
                </p:cNvPr>
                <p:cNvSpPr/>
                <p:nvPr/>
              </p:nvSpPr>
              <p:spPr>
                <a:xfrm>
                  <a:off x="484110" y="4555336"/>
                  <a:ext cx="836587" cy="771525"/>
                </a:xfrm>
                <a:prstGeom prst="can">
                  <a:avLst/>
                </a:prstGeom>
                <a:solidFill>
                  <a:srgbClr val="408CD8">
                    <a:alpha val="80000"/>
                  </a:srgbClr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91102620-17E2-4588-9098-4739F0A5C3C4}"/>
                  </a:ext>
                </a:extLst>
              </p:cNvPr>
              <p:cNvGrpSpPr/>
              <p:nvPr/>
            </p:nvGrpSpPr>
            <p:grpSpPr>
              <a:xfrm>
                <a:off x="-528024" y="3229071"/>
                <a:ext cx="842742" cy="1264915"/>
                <a:chOff x="64953" y="4133850"/>
                <a:chExt cx="904875" cy="1228725"/>
              </a:xfrm>
            </p:grpSpPr>
            <p:sp>
              <p:nvSpPr>
                <p:cNvPr id="138" name="Cylinder 137">
                  <a:extLst>
                    <a:ext uri="{FF2B5EF4-FFF2-40B4-BE49-F238E27FC236}">
                      <a16:creationId xmlns:a16="http://schemas.microsoft.com/office/drawing/2014/main" id="{29944DF0-E38A-4C6D-A12C-253F4139B9D6}"/>
                    </a:ext>
                  </a:extLst>
                </p:cNvPr>
                <p:cNvSpPr/>
                <p:nvPr/>
              </p:nvSpPr>
              <p:spPr>
                <a:xfrm>
                  <a:off x="64953" y="4133850"/>
                  <a:ext cx="904875" cy="1228725"/>
                </a:xfrm>
                <a:prstGeom prst="can">
                  <a:avLst/>
                </a:prstGeom>
                <a:solidFill>
                  <a:srgbClr val="E38C8C"/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9" name="Cylinder 138">
                  <a:extLst>
                    <a:ext uri="{FF2B5EF4-FFF2-40B4-BE49-F238E27FC236}">
                      <a16:creationId xmlns:a16="http://schemas.microsoft.com/office/drawing/2014/main" id="{4D2696E2-A52E-490F-AC3C-495660025417}"/>
                    </a:ext>
                  </a:extLst>
                </p:cNvPr>
                <p:cNvSpPr/>
                <p:nvPr/>
              </p:nvSpPr>
              <p:spPr>
                <a:xfrm>
                  <a:off x="101023" y="4555336"/>
                  <a:ext cx="836589" cy="771525"/>
                </a:xfrm>
                <a:prstGeom prst="can">
                  <a:avLst/>
                </a:prstGeom>
                <a:solidFill>
                  <a:srgbClr val="D75B5B">
                    <a:alpha val="80000"/>
                  </a:srgbClr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072F772-8659-40D9-8CAC-5099242932D9}"/>
                  </a:ext>
                </a:extLst>
              </p:cNvPr>
              <p:cNvSpPr txBox="1"/>
              <p:nvPr/>
            </p:nvSpPr>
            <p:spPr>
              <a:xfrm>
                <a:off x="4668726" y="3985216"/>
                <a:ext cx="921769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Catholyte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BA88703D-1498-4390-8956-7E10E1944B0C}"/>
                  </a:ext>
                </a:extLst>
              </p:cNvPr>
              <p:cNvSpPr txBox="1"/>
              <p:nvPr/>
            </p:nvSpPr>
            <p:spPr>
              <a:xfrm>
                <a:off x="-492771" y="3985216"/>
                <a:ext cx="775340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Anolyte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503D942-B976-4C4A-A36C-9E8030B32E92}"/>
                </a:ext>
              </a:extLst>
            </p:cNvPr>
            <p:cNvGrpSpPr/>
            <p:nvPr/>
          </p:nvGrpSpPr>
          <p:grpSpPr>
            <a:xfrm>
              <a:off x="653506" y="2445477"/>
              <a:ext cx="5256410" cy="2334867"/>
              <a:chOff x="653506" y="2445477"/>
              <a:chExt cx="5256410" cy="2334867"/>
            </a:xfrm>
          </p:grpSpPr>
          <p:cxnSp>
            <p:nvCxnSpPr>
              <p:cNvPr id="143" name="Connector: Elbow 142">
                <a:extLst>
                  <a:ext uri="{FF2B5EF4-FFF2-40B4-BE49-F238E27FC236}">
                    <a16:creationId xmlns:a16="http://schemas.microsoft.com/office/drawing/2014/main" id="{31FC0032-A57F-4CB3-9F40-03BED73CC805}"/>
                  </a:ext>
                </a:extLst>
              </p:cNvPr>
              <p:cNvCxnSpPr>
                <a:stCxn id="100" idx="0"/>
                <a:endCxn id="138" idx="1"/>
              </p:cNvCxnSpPr>
              <p:nvPr/>
            </p:nvCxnSpPr>
            <p:spPr>
              <a:xfrm rot="16200000" flipH="1" flipV="1">
                <a:off x="1265143" y="1833840"/>
                <a:ext cx="478508" cy="1701781"/>
              </a:xfrm>
              <a:prstGeom prst="bentConnector3">
                <a:avLst>
                  <a:gd name="adj1" fmla="val -55092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or: Elbow 153">
                <a:extLst>
                  <a:ext uri="{FF2B5EF4-FFF2-40B4-BE49-F238E27FC236}">
                    <a16:creationId xmlns:a16="http://schemas.microsoft.com/office/drawing/2014/main" id="{F0F0BC55-7D48-4C62-9B6A-E78115452422}"/>
                  </a:ext>
                </a:extLst>
              </p:cNvPr>
              <p:cNvCxnSpPr>
                <a:cxnSpLocks/>
                <a:stCxn id="138" idx="3"/>
                <a:endCxn id="100" idx="2"/>
              </p:cNvCxnSpPr>
              <p:nvPr/>
            </p:nvCxnSpPr>
            <p:spPr>
              <a:xfrm rot="16200000" flipH="1">
                <a:off x="1261661" y="3686715"/>
                <a:ext cx="485472" cy="1701781"/>
              </a:xfrm>
              <a:prstGeom prst="bentConnector3">
                <a:avLst>
                  <a:gd name="adj1" fmla="val 158113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or: Elbow 167">
                <a:extLst>
                  <a:ext uri="{FF2B5EF4-FFF2-40B4-BE49-F238E27FC236}">
                    <a16:creationId xmlns:a16="http://schemas.microsoft.com/office/drawing/2014/main" id="{78588487-6DB9-472C-8F10-A1394E714F45}"/>
                  </a:ext>
                </a:extLst>
              </p:cNvPr>
              <p:cNvCxnSpPr>
                <a:cxnSpLocks/>
                <a:stCxn id="101" idx="0"/>
                <a:endCxn id="140" idx="1"/>
              </p:cNvCxnSpPr>
              <p:nvPr/>
            </p:nvCxnSpPr>
            <p:spPr>
              <a:xfrm rot="16200000" flipH="1">
                <a:off x="4793604" y="1807674"/>
                <a:ext cx="478508" cy="1754116"/>
              </a:xfrm>
              <a:prstGeom prst="bentConnector3">
                <a:avLst>
                  <a:gd name="adj1" fmla="val -55092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or: Elbow 168">
                <a:extLst>
                  <a:ext uri="{FF2B5EF4-FFF2-40B4-BE49-F238E27FC236}">
                    <a16:creationId xmlns:a16="http://schemas.microsoft.com/office/drawing/2014/main" id="{B349426C-3EF0-4BFB-A0A8-FC7A4CADE744}"/>
                  </a:ext>
                </a:extLst>
              </p:cNvPr>
              <p:cNvCxnSpPr>
                <a:cxnSpLocks/>
                <a:stCxn id="140" idx="3"/>
                <a:endCxn id="101" idx="2"/>
              </p:cNvCxnSpPr>
              <p:nvPr/>
            </p:nvCxnSpPr>
            <p:spPr>
              <a:xfrm rot="5400000">
                <a:off x="4790122" y="3660550"/>
                <a:ext cx="485472" cy="1754116"/>
              </a:xfrm>
              <a:prstGeom prst="bentConnector3">
                <a:avLst>
                  <a:gd name="adj1" fmla="val 158168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F1840B3F-D596-4B17-B463-8B69B5240B36}"/>
                </a:ext>
              </a:extLst>
            </p:cNvPr>
            <p:cNvSpPr txBox="1"/>
            <p:nvPr/>
          </p:nvSpPr>
          <p:spPr>
            <a:xfrm>
              <a:off x="1184898" y="5270726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3" name="Isosceles Triangle 172">
              <a:extLst>
                <a:ext uri="{FF2B5EF4-FFF2-40B4-BE49-F238E27FC236}">
                  <a16:creationId xmlns:a16="http://schemas.microsoft.com/office/drawing/2014/main" id="{DC69B0B5-73FD-4C1E-9E07-1C8FFDBAAD14}"/>
                </a:ext>
              </a:extLst>
            </p:cNvPr>
            <p:cNvSpPr/>
            <p:nvPr/>
          </p:nvSpPr>
          <p:spPr>
            <a:xfrm>
              <a:off x="1320983" y="4940628"/>
              <a:ext cx="306206" cy="345205"/>
            </a:xfrm>
            <a:prstGeom prst="triangl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C515B92-0786-4073-8A26-77DCFBF9DE85}"/>
                </a:ext>
              </a:extLst>
            </p:cNvPr>
            <p:cNvSpPr/>
            <p:nvPr/>
          </p:nvSpPr>
          <p:spPr>
            <a:xfrm>
              <a:off x="1321290" y="4919248"/>
              <a:ext cx="300708" cy="288008"/>
            </a:xfrm>
            <a:prstGeom prst="ellips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056BC908-1212-4A57-BEA4-254311719C99}"/>
                </a:ext>
              </a:extLst>
            </p:cNvPr>
            <p:cNvSpPr txBox="1"/>
            <p:nvPr/>
          </p:nvSpPr>
          <p:spPr>
            <a:xfrm>
              <a:off x="4763866" y="5271983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6" name="Isosceles Triangle 175">
              <a:extLst>
                <a:ext uri="{FF2B5EF4-FFF2-40B4-BE49-F238E27FC236}">
                  <a16:creationId xmlns:a16="http://schemas.microsoft.com/office/drawing/2014/main" id="{A80D991B-79EF-4AE9-9128-E6ED2E3A32B9}"/>
                </a:ext>
              </a:extLst>
            </p:cNvPr>
            <p:cNvSpPr/>
            <p:nvPr/>
          </p:nvSpPr>
          <p:spPr>
            <a:xfrm>
              <a:off x="4899949" y="4941885"/>
              <a:ext cx="306206" cy="345205"/>
            </a:xfrm>
            <a:prstGeom prst="triangl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888AD20-B3F0-4993-BB3D-D5AF5392236F}"/>
                </a:ext>
              </a:extLst>
            </p:cNvPr>
            <p:cNvSpPr/>
            <p:nvPr/>
          </p:nvSpPr>
          <p:spPr>
            <a:xfrm>
              <a:off x="4900265" y="4920505"/>
              <a:ext cx="300708" cy="288008"/>
            </a:xfrm>
            <a:prstGeom prst="ellips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</p:grpSp>
      <p:sp>
        <p:nvSpPr>
          <p:cNvPr id="238" name="Text Placeholder 4">
            <a:extLst>
              <a:ext uri="{FF2B5EF4-FFF2-40B4-BE49-F238E27FC236}">
                <a16:creationId xmlns:a16="http://schemas.microsoft.com/office/drawing/2014/main" id="{5BF3D1B9-D5EF-497C-AC53-592C409E2D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000" y="1698600"/>
            <a:ext cx="4744942" cy="44019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Key properties: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area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transport </a:t>
            </a:r>
            <a:r>
              <a:rPr lang="en-US" sz="2400" b="1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drop ↓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properties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Electrochemical activity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(Electro)chemical stability ↑</a:t>
            </a:r>
          </a:p>
          <a:p>
            <a:pPr marL="360000"/>
            <a:endParaRPr lang="en-NL" sz="24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38653AB-250C-4680-99B8-6F9176D17B67}"/>
              </a:ext>
            </a:extLst>
          </p:cNvPr>
          <p:cNvGrpSpPr/>
          <p:nvPr/>
        </p:nvGrpSpPr>
        <p:grpSpPr>
          <a:xfrm>
            <a:off x="4122038" y="2774735"/>
            <a:ext cx="7583858" cy="2382524"/>
            <a:chOff x="4010132" y="2467618"/>
            <a:chExt cx="8290194" cy="260442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1ECD2A3-9E02-495A-923A-7F6A60AFFF8C}"/>
                </a:ext>
              </a:extLst>
            </p:cNvPr>
            <p:cNvSpPr/>
            <p:nvPr/>
          </p:nvSpPr>
          <p:spPr>
            <a:xfrm>
              <a:off x="7217461" y="2467618"/>
              <a:ext cx="5082865" cy="2604425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163983-B4F1-46AE-85C8-D12D294123E9}"/>
                </a:ext>
              </a:extLst>
            </p:cNvPr>
            <p:cNvSpPr/>
            <p:nvPr/>
          </p:nvSpPr>
          <p:spPr>
            <a:xfrm>
              <a:off x="4010132" y="2600008"/>
              <a:ext cx="1176623" cy="1758353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6206C0-EF8C-4D80-AA88-5D22B1B871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6755" y="2469029"/>
              <a:ext cx="2030706" cy="13098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DC68E0F-C7BF-4533-BFB7-76A5F44284DB}"/>
                </a:ext>
              </a:extLst>
            </p:cNvPr>
            <p:cNvCxnSpPr>
              <a:cxnSpLocks/>
            </p:cNvCxnSpPr>
            <p:nvPr/>
          </p:nvCxnSpPr>
          <p:spPr>
            <a:xfrm>
              <a:off x="5186755" y="4365675"/>
              <a:ext cx="2030706" cy="706368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3D6A959-E56D-00C5-1C87-762D4E141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r>
              <a:rPr lang="en-US" dirty="0"/>
              <a:t>Forner-Cuenca, A. </a:t>
            </a:r>
            <a:r>
              <a:rPr lang="en-US" i="1" dirty="0"/>
              <a:t>et al., J. </a:t>
            </a:r>
            <a:r>
              <a:rPr lang="en-US" i="1" dirty="0" err="1"/>
              <a:t>Electrochem</a:t>
            </a:r>
            <a:r>
              <a:rPr lang="en-US" i="1" dirty="0"/>
              <a:t>. Soc.</a:t>
            </a:r>
            <a:r>
              <a:rPr lang="en-US" dirty="0"/>
              <a:t>, 166(10) A2230-A2241 (2019)</a:t>
            </a:r>
          </a:p>
          <a:p>
            <a:r>
              <a:rPr lang="en-US" dirty="0"/>
              <a:t> </a:t>
            </a:r>
          </a:p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CDB5E6-3138-0C0C-0FEF-E2BEFDE4A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0" y="302140"/>
            <a:ext cx="10506047" cy="910036"/>
          </a:xfrm>
        </p:spPr>
        <p:txBody>
          <a:bodyPr/>
          <a:lstStyle/>
          <a:p>
            <a:r>
              <a:rPr lang="en-US" dirty="0"/>
              <a:t>Porous electrode engineering is a complex multiscale optimization problem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959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7F4465A9-4658-47EB-823B-D48ED19913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r>
              <a:rPr lang="en-US" dirty="0"/>
              <a:t>Forner-Cuenca, A. </a:t>
            </a:r>
            <a:r>
              <a:rPr lang="en-US" i="1" dirty="0"/>
              <a:t>et al., J. </a:t>
            </a:r>
            <a:r>
              <a:rPr lang="en-US" i="1" dirty="0" err="1"/>
              <a:t>Electrochem</a:t>
            </a:r>
            <a:r>
              <a:rPr lang="en-US" i="1" dirty="0"/>
              <a:t>. Soc.</a:t>
            </a:r>
            <a:r>
              <a:rPr lang="en-US" dirty="0"/>
              <a:t>, 166(10) A2230-A2241 (2019)</a:t>
            </a:r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Encyclopedia of Energy Storage</a:t>
            </a:r>
            <a:r>
              <a:rPr lang="en-US" dirty="0"/>
              <a:t>, Elsevier, 480-499 (2022)</a:t>
            </a:r>
          </a:p>
          <a:p>
            <a:endParaRPr lang="en-GB" dirty="0"/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9CD34592-5952-4D29-AAAD-E76FE24CA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07"/>
          <a:stretch/>
        </p:blipFill>
        <p:spPr>
          <a:xfrm>
            <a:off x="7812851" y="3227594"/>
            <a:ext cx="3670080" cy="2726973"/>
          </a:xfrm>
          <a:prstGeom prst="rect">
            <a:avLst/>
          </a:prstGeom>
        </p:spPr>
      </p:pic>
      <p:sp>
        <p:nvSpPr>
          <p:cNvPr id="240" name="Text Placeholder 4">
            <a:extLst>
              <a:ext uri="{FF2B5EF4-FFF2-40B4-BE49-F238E27FC236}">
                <a16:creationId xmlns:a16="http://schemas.microsoft.com/office/drawing/2014/main" id="{E006ADE9-AEEA-41D1-8899-B6C61F18BB8F}"/>
              </a:ext>
            </a:extLst>
          </p:cNvPr>
          <p:cNvSpPr txBox="1">
            <a:spLocks/>
          </p:cNvSpPr>
          <p:nvPr/>
        </p:nvSpPr>
        <p:spPr>
          <a:xfrm>
            <a:off x="4558350" y="1822836"/>
            <a:ext cx="5317508" cy="4401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Current generation not optimized, affecting three major losses: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9F37803E-E735-4067-9108-B229A679AD6C}"/>
              </a:ext>
            </a:extLst>
          </p:cNvPr>
          <p:cNvSpPr txBox="1"/>
          <p:nvPr/>
        </p:nvSpPr>
        <p:spPr>
          <a:xfrm>
            <a:off x="4598106" y="3183779"/>
            <a:ext cx="3619820" cy="1134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C8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 losses</a:t>
            </a:r>
          </a:p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Ohmic losses</a:t>
            </a:r>
          </a:p>
          <a:p>
            <a:pPr marL="360000" indent="-360000" algn="just">
              <a:lnSpc>
                <a:spcPts val="25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36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transport losses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7952BA1-A908-470B-9B7A-6791869FADBA}"/>
              </a:ext>
            </a:extLst>
          </p:cNvPr>
          <p:cNvSpPr txBox="1">
            <a:spLocks/>
          </p:cNvSpPr>
          <p:nvPr/>
        </p:nvSpPr>
        <p:spPr>
          <a:xfrm>
            <a:off x="811214" y="187200"/>
            <a:ext cx="10568300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NL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D037AA-B32B-47E5-8F91-61B16EAF83FD}"/>
              </a:ext>
            </a:extLst>
          </p:cNvPr>
          <p:cNvGrpSpPr/>
          <p:nvPr/>
        </p:nvGrpSpPr>
        <p:grpSpPr>
          <a:xfrm>
            <a:off x="895699" y="1313589"/>
            <a:ext cx="2425858" cy="4915316"/>
            <a:chOff x="916228" y="1004731"/>
            <a:chExt cx="2507967" cy="5081687"/>
          </a:xfrm>
        </p:grpSpPr>
        <p:pic>
          <p:nvPicPr>
            <p:cNvPr id="17" name="Picture 16" descr="A close up of a tree&#10;&#10;Description generated with high confidence">
              <a:extLst>
                <a:ext uri="{FF2B5EF4-FFF2-40B4-BE49-F238E27FC236}">
                  <a16:creationId xmlns:a16="http://schemas.microsoft.com/office/drawing/2014/main" id="{6CF160FD-06E7-42F0-9D4C-C4FFF4F0FB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269"/>
            <a:stretch/>
          </p:blipFill>
          <p:spPr>
            <a:xfrm>
              <a:off x="916228" y="1065691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8" name="Picture 17" descr="A picture containing fence, tree&#10;&#10;Description generated with high confidence">
              <a:extLst>
                <a:ext uri="{FF2B5EF4-FFF2-40B4-BE49-F238E27FC236}">
                  <a16:creationId xmlns:a16="http://schemas.microsoft.com/office/drawing/2014/main" id="{15F558DD-DA6C-4F49-A6E6-14E238901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2344885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12E569-1828-48F7-8F78-BED8B26BE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0"/>
            <a:stretch/>
          </p:blipFill>
          <p:spPr>
            <a:xfrm>
              <a:off x="916228" y="3624079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FBC9877-F66F-4DEB-BA77-1FF69B8AD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69"/>
            <a:stretch/>
          </p:blipFill>
          <p:spPr>
            <a:xfrm>
              <a:off x="916228" y="4903272"/>
              <a:ext cx="1644093" cy="11310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F591F01-B933-411A-AFC7-07F27D8808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8549" y="1004731"/>
              <a:ext cx="0" cy="50816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575E51-D671-44D4-BBA3-BD1A01958BC3}"/>
                </a:ext>
              </a:extLst>
            </p:cNvPr>
            <p:cNvSpPr txBox="1"/>
            <p:nvPr/>
          </p:nvSpPr>
          <p:spPr>
            <a:xfrm rot="5400000">
              <a:off x="1335122" y="3371633"/>
              <a:ext cx="3716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Hierarchical organization</a:t>
              </a:r>
              <a:endParaRPr lang="en-NL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5B01207-4A36-400C-8347-7B470D766B51}"/>
              </a:ext>
            </a:extLst>
          </p:cNvPr>
          <p:cNvSpPr txBox="1"/>
          <p:nvPr/>
        </p:nvSpPr>
        <p:spPr>
          <a:xfrm>
            <a:off x="3490825" y="3170536"/>
            <a:ext cx="2694776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NL" b="1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↓</a:t>
            </a:r>
            <a:r>
              <a:rPr lang="en-US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 Pressure drop</a:t>
            </a:r>
          </a:p>
          <a:p>
            <a:r>
              <a:rPr lang="en-US" b="1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↑</a:t>
            </a:r>
            <a:r>
              <a:rPr lang="en-US" dirty="0">
                <a:solidFill>
                  <a:srgbClr val="2A962A"/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 Electrochemical performance</a:t>
            </a:r>
            <a:endParaRPr lang="en-NL" dirty="0">
              <a:solidFill>
                <a:srgbClr val="2A962A"/>
              </a:solidFill>
              <a:latin typeface="+mj-lt"/>
              <a:ea typeface="Arial" charset="0"/>
              <a:cs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3A5941-106E-415A-B71C-55A56CB645D6}"/>
              </a:ext>
            </a:extLst>
          </p:cNvPr>
          <p:cNvGrpSpPr/>
          <p:nvPr/>
        </p:nvGrpSpPr>
        <p:grpSpPr>
          <a:xfrm>
            <a:off x="1946020" y="6365663"/>
            <a:ext cx="785793" cy="307777"/>
            <a:chOff x="2961764" y="2646794"/>
            <a:chExt cx="785793" cy="30777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8C9339-9A8C-4AC1-B3AB-8E04A790C2CD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F6208C0-2A27-461B-84E1-F8C9B96050D3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347522-945B-7D8C-F983-9A65DF649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0" y="302140"/>
            <a:ext cx="10566413" cy="910036"/>
          </a:xfrm>
        </p:spPr>
        <p:txBody>
          <a:bodyPr/>
          <a:lstStyle/>
          <a:p>
            <a:r>
              <a:rPr lang="en-US" dirty="0"/>
              <a:t>Tailored electrodes for all-liquid systems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084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  <p:bldP spid="24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30EE-FD6F-4C01-A533-FD515025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Bottom-up design of porous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79A424-C7C7-4012-A53B-385C18506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5" y="2816317"/>
            <a:ext cx="1648194" cy="164819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5B441B-7792-4FC5-A08E-247A5E9FE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85" y="2982253"/>
            <a:ext cx="1316322" cy="131632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F98B150-695E-438C-ABE5-AD40F8E67A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65" y="2775260"/>
            <a:ext cx="1577902" cy="1577902"/>
          </a:xfrm>
          <a:prstGeom prst="rect">
            <a:avLst/>
          </a:prstGeom>
        </p:spPr>
      </p:pic>
      <p:pic>
        <p:nvPicPr>
          <p:cNvPr id="12" name="Picture 2" descr="Dna Helix Svg Png Icon Free Download (#493802) - OnlineWebFonts.COM">
            <a:extLst>
              <a:ext uri="{FF2B5EF4-FFF2-40B4-BE49-F238E27FC236}">
                <a16:creationId xmlns:a16="http://schemas.microsoft.com/office/drawing/2014/main" id="{BEB60BE5-DE09-4E01-B5CC-773830DB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03" y="2893358"/>
            <a:ext cx="1497166" cy="1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D4E744-662B-4817-B1D8-97031137EE0C}"/>
              </a:ext>
            </a:extLst>
          </p:cNvPr>
          <p:cNvSpPr txBox="1"/>
          <p:nvPr/>
        </p:nvSpPr>
        <p:spPr>
          <a:xfrm>
            <a:off x="242852" y="1932555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14051-DB48-4987-AB44-A1B28970653E}"/>
              </a:ext>
            </a:extLst>
          </p:cNvPr>
          <p:cNvSpPr txBox="1"/>
          <p:nvPr/>
        </p:nvSpPr>
        <p:spPr>
          <a:xfrm>
            <a:off x="2736425" y="1932555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64C18D-D603-47F0-8D14-E2D27B822AE2}"/>
              </a:ext>
            </a:extLst>
          </p:cNvPr>
          <p:cNvSpPr txBox="1"/>
          <p:nvPr/>
        </p:nvSpPr>
        <p:spPr>
          <a:xfrm>
            <a:off x="5128940" y="1932555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E1ACB-B792-4A98-8216-1BBBFF84F268}"/>
              </a:ext>
            </a:extLst>
          </p:cNvPr>
          <p:cNvSpPr txBox="1"/>
          <p:nvPr/>
        </p:nvSpPr>
        <p:spPr>
          <a:xfrm>
            <a:off x="7423015" y="1932555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Advanced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8A148-BF25-4A1A-BB53-81D38CCE5DB4}"/>
              </a:ext>
            </a:extLst>
          </p:cNvPr>
          <p:cNvSpPr txBox="1"/>
          <p:nvPr/>
        </p:nvSpPr>
        <p:spPr>
          <a:xfrm>
            <a:off x="9894327" y="1932555"/>
            <a:ext cx="207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Device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implementation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9DE567-A438-4438-9FEC-2A692C9D7B4A}"/>
              </a:ext>
            </a:extLst>
          </p:cNvPr>
          <p:cNvCxnSpPr>
            <a:cxnSpLocks/>
          </p:cNvCxnSpPr>
          <p:nvPr/>
        </p:nvCxnSpPr>
        <p:spPr>
          <a:xfrm>
            <a:off x="1946277" y="3634533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8B9AC2-1FCD-4CA6-82EE-A549F37DD049}"/>
              </a:ext>
            </a:extLst>
          </p:cNvPr>
          <p:cNvCxnSpPr>
            <a:cxnSpLocks/>
          </p:cNvCxnSpPr>
          <p:nvPr/>
        </p:nvCxnSpPr>
        <p:spPr>
          <a:xfrm>
            <a:off x="4334107" y="3634533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65F300-3A3C-4534-8C7B-6F07B0C72307}"/>
              </a:ext>
            </a:extLst>
          </p:cNvPr>
          <p:cNvCxnSpPr>
            <a:cxnSpLocks/>
          </p:cNvCxnSpPr>
          <p:nvPr/>
        </p:nvCxnSpPr>
        <p:spPr>
          <a:xfrm>
            <a:off x="6662210" y="3637178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BB58D9-B90F-4B76-B39D-B3C81A071FD0}"/>
              </a:ext>
            </a:extLst>
          </p:cNvPr>
          <p:cNvCxnSpPr>
            <a:cxnSpLocks/>
          </p:cNvCxnSpPr>
          <p:nvPr/>
        </p:nvCxnSpPr>
        <p:spPr>
          <a:xfrm>
            <a:off x="9041034" y="3637178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0793CDE-C499-4ADF-B1E9-CA2091411F92}"/>
              </a:ext>
            </a:extLst>
          </p:cNvPr>
          <p:cNvSpPr txBox="1"/>
          <p:nvPr/>
        </p:nvSpPr>
        <p:spPr>
          <a:xfrm>
            <a:off x="486583" y="4812316"/>
            <a:ext cx="161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Battery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Chemistries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Imaging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D9232D-D405-4DD1-A409-72C24EB6A544}"/>
              </a:ext>
            </a:extLst>
          </p:cNvPr>
          <p:cNvSpPr txBox="1"/>
          <p:nvPr/>
        </p:nvSpPr>
        <p:spPr>
          <a:xfrm>
            <a:off x="2669359" y="4812316"/>
            <a:ext cx="22284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Network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Pore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Parameter analysis</a:t>
            </a:r>
          </a:p>
          <a:p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DEB04E-7C56-4A86-BCF7-713093763E35}"/>
              </a:ext>
            </a:extLst>
          </p:cNvPr>
          <p:cNvSpPr txBox="1"/>
          <p:nvPr/>
        </p:nvSpPr>
        <p:spPr>
          <a:xfrm>
            <a:off x="5234107" y="4812315"/>
            <a:ext cx="22172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Bottom-up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Theory of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Self-evolving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FFF71A-86E4-4CAB-976F-94ABF446FBEF}"/>
              </a:ext>
            </a:extLst>
          </p:cNvPr>
          <p:cNvSpPr txBox="1"/>
          <p:nvPr/>
        </p:nvSpPr>
        <p:spPr>
          <a:xfrm>
            <a:off x="7644379" y="4812315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3D printing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Phase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Carbonization</a:t>
            </a: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41AB7F-3BF1-4B7A-996F-F78758C4B19A}"/>
              </a:ext>
            </a:extLst>
          </p:cNvPr>
          <p:cNvSpPr txBox="1"/>
          <p:nvPr/>
        </p:nvSpPr>
        <p:spPr>
          <a:xfrm>
            <a:off x="10031718" y="4812315"/>
            <a:ext cx="18213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Post-treatment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Durability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Cost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5E8890-6DC0-46E9-8225-AA47D082C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5268" y="3102391"/>
            <a:ext cx="188382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25" grpId="0"/>
      <p:bldP spid="26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6C22168B-7BB5-74E0-1B60-714DB9515EDA}"/>
              </a:ext>
            </a:extLst>
          </p:cNvPr>
          <p:cNvGrpSpPr/>
          <p:nvPr/>
        </p:nvGrpSpPr>
        <p:grpSpPr>
          <a:xfrm>
            <a:off x="271481" y="1957187"/>
            <a:ext cx="6498613" cy="3704922"/>
            <a:chOff x="271481" y="1957187"/>
            <a:chExt cx="6498613" cy="37049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E5E589-70F5-4697-8765-C19EAE82A181}"/>
                </a:ext>
              </a:extLst>
            </p:cNvPr>
            <p:cNvSpPr txBox="1"/>
            <p:nvPr/>
          </p:nvSpPr>
          <p:spPr>
            <a:xfrm>
              <a:off x="2556727" y="3233158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population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59ADAE-2851-3396-A709-78287AB9CF03}"/>
                </a:ext>
              </a:extLst>
            </p:cNvPr>
            <p:cNvSpPr txBox="1"/>
            <p:nvPr/>
          </p:nvSpPr>
          <p:spPr>
            <a:xfrm>
              <a:off x="2556727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09C60E2-B530-AE96-813C-AFA1F4F8AC71}"/>
                </a:ext>
              </a:extLst>
            </p:cNvPr>
            <p:cNvCxnSpPr>
              <a:cxnSpLocks/>
              <a:stCxn id="6" idx="2"/>
              <a:endCxn id="7" idx="0"/>
            </p:cNvCxnSpPr>
            <p:nvPr/>
          </p:nvCxnSpPr>
          <p:spPr>
            <a:xfrm>
              <a:off x="3513482" y="3540935"/>
              <a:ext cx="0" cy="2224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6705D6-87D2-4C1F-41A5-009A5F90CB25}"/>
                </a:ext>
              </a:extLst>
            </p:cNvPr>
            <p:cNvSpPr txBox="1"/>
            <p:nvPr/>
          </p:nvSpPr>
          <p:spPr>
            <a:xfrm>
              <a:off x="2556727" y="270289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network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94887C4-0EB6-0191-2803-E604CCA1D91E}"/>
                </a:ext>
              </a:extLst>
            </p:cNvPr>
            <p:cNvCxnSpPr>
              <a:cxnSpLocks/>
              <a:stCxn id="9" idx="2"/>
              <a:endCxn id="6" idx="0"/>
            </p:cNvCxnSpPr>
            <p:nvPr/>
          </p:nvCxnSpPr>
          <p:spPr>
            <a:xfrm>
              <a:off x="3513482" y="3010671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55B21F-77AD-19AE-BC6E-4A1F46E345AC}"/>
                </a:ext>
              </a:extLst>
            </p:cNvPr>
            <p:cNvSpPr txBox="1"/>
            <p:nvPr/>
          </p:nvSpPr>
          <p:spPr>
            <a:xfrm>
              <a:off x="2556727" y="1957187"/>
              <a:ext cx="191350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 and parameter selection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1730D52-183A-3C8F-2BAE-D6BC8F16EFBF}"/>
                </a:ext>
              </a:extLst>
            </p:cNvPr>
            <p:cNvCxnSpPr>
              <a:cxnSpLocks/>
              <a:stCxn id="11" idx="2"/>
              <a:endCxn id="9" idx="0"/>
            </p:cNvCxnSpPr>
            <p:nvPr/>
          </p:nvCxnSpPr>
          <p:spPr>
            <a:xfrm>
              <a:off x="3513482" y="2480407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1CE4B4-B790-8123-57E8-1A6BA3461D91}"/>
                </a:ext>
              </a:extLst>
            </p:cNvPr>
            <p:cNvSpPr txBox="1"/>
            <p:nvPr/>
          </p:nvSpPr>
          <p:spPr>
            <a:xfrm>
              <a:off x="4854432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Termination criterion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8BA363-B43D-BA9E-CFA5-CCD02880B5DA}"/>
                </a:ext>
              </a:extLst>
            </p:cNvPr>
            <p:cNvSpPr txBox="1"/>
            <p:nvPr/>
          </p:nvSpPr>
          <p:spPr>
            <a:xfrm>
              <a:off x="4854432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Fitness function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C92747-632A-F3DC-C2F9-D9B7344D451F}"/>
                </a:ext>
              </a:extLst>
            </p:cNvPr>
            <p:cNvCxnSpPr>
              <a:cxnSpLocks/>
              <a:stCxn id="18" idx="2"/>
              <a:endCxn id="16" idx="0"/>
            </p:cNvCxnSpPr>
            <p:nvPr/>
          </p:nvCxnSpPr>
          <p:spPr>
            <a:xfrm>
              <a:off x="5811187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C69CAF-1314-BFD9-7879-F910E07E19A6}"/>
                </a:ext>
              </a:extLst>
            </p:cNvPr>
            <p:cNvSpPr txBox="1"/>
            <p:nvPr/>
          </p:nvSpPr>
          <p:spPr>
            <a:xfrm>
              <a:off x="4854432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Electrochemical PNM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C509A28-46A6-0DBB-3776-D2E2ABC4DC53}"/>
                </a:ext>
              </a:extLst>
            </p:cNvPr>
            <p:cNvCxnSpPr>
              <a:cxnSpLocks/>
              <a:stCxn id="20" idx="2"/>
              <a:endCxn id="18" idx="0"/>
            </p:cNvCxnSpPr>
            <p:nvPr/>
          </p:nvCxnSpPr>
          <p:spPr>
            <a:xfrm>
              <a:off x="5811187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61960DA-EE13-0A50-7165-715BB0E39149}"/>
                </a:ext>
              </a:extLst>
            </p:cNvPr>
            <p:cNvCxnSpPr>
              <a:cxnSpLocks/>
              <a:stCxn id="7" idx="3"/>
              <a:endCxn id="20" idx="1"/>
            </p:cNvCxnSpPr>
            <p:nvPr/>
          </p:nvCxnSpPr>
          <p:spPr>
            <a:xfrm>
              <a:off x="4470236" y="3917310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8496AF-38D3-7F4A-504D-D8A9013245DB}"/>
                </a:ext>
              </a:extLst>
            </p:cNvPr>
            <p:cNvSpPr txBox="1"/>
            <p:nvPr/>
          </p:nvSpPr>
          <p:spPr>
            <a:xfrm>
              <a:off x="271481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Crossover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37F248-3A7F-D55A-5678-F37AAD94126F}"/>
                </a:ext>
              </a:extLst>
            </p:cNvPr>
            <p:cNvSpPr txBox="1"/>
            <p:nvPr/>
          </p:nvSpPr>
          <p:spPr>
            <a:xfrm>
              <a:off x="271481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Mutation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020CA67-7620-8F1B-F983-7EE49517E7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FE9F8F-C812-D83B-15FE-5CA614D990EC}"/>
                </a:ext>
              </a:extLst>
            </p:cNvPr>
            <p:cNvSpPr txBox="1"/>
            <p:nvPr/>
          </p:nvSpPr>
          <p:spPr>
            <a:xfrm>
              <a:off x="271481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Merging and splitting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FE0A5D8-B77A-175D-A554-7035579320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05FEEA3-E7BD-AD95-7908-26340BFEBE3B}"/>
                </a:ext>
              </a:extLst>
            </p:cNvPr>
            <p:cNvCxnSpPr>
              <a:cxnSpLocks/>
              <a:stCxn id="30" idx="3"/>
              <a:endCxn id="7" idx="1"/>
            </p:cNvCxnSpPr>
            <p:nvPr/>
          </p:nvCxnSpPr>
          <p:spPr>
            <a:xfrm>
              <a:off x="2184990" y="3917310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90F48E-A6FE-3277-095B-337715F4F396}"/>
                </a:ext>
              </a:extLst>
            </p:cNvPr>
            <p:cNvSpPr txBox="1"/>
            <p:nvPr/>
          </p:nvSpPr>
          <p:spPr>
            <a:xfrm>
              <a:off x="2556727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Selection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CFA2B99-EADA-4C71-FB2C-071AFBE926B5}"/>
                </a:ext>
              </a:extLst>
            </p:cNvPr>
            <p:cNvCxnSpPr>
              <a:cxnSpLocks/>
              <a:stCxn id="16" idx="1"/>
              <a:endCxn id="40" idx="3"/>
            </p:cNvCxnSpPr>
            <p:nvPr/>
          </p:nvCxnSpPr>
          <p:spPr>
            <a:xfrm flipH="1">
              <a:off x="4470236" y="4978403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59F9D8F-8244-2920-1D1F-214FB6A173C3}"/>
                </a:ext>
              </a:extLst>
            </p:cNvPr>
            <p:cNvCxnSpPr>
              <a:cxnSpLocks/>
              <a:stCxn id="40" idx="1"/>
              <a:endCxn id="25" idx="3"/>
            </p:cNvCxnSpPr>
            <p:nvPr/>
          </p:nvCxnSpPr>
          <p:spPr>
            <a:xfrm flipH="1">
              <a:off x="2184990" y="4978403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BA19FD8-0B11-9E7D-E432-5F4A18D9962A}"/>
                </a:ext>
              </a:extLst>
            </p:cNvPr>
            <p:cNvSpPr txBox="1"/>
            <p:nvPr/>
          </p:nvSpPr>
          <p:spPr>
            <a:xfrm>
              <a:off x="4856585" y="5354332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Termination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60F1D63-0D96-CC11-F8B8-763E18177740}"/>
                </a:ext>
              </a:extLst>
            </p:cNvPr>
            <p:cNvCxnSpPr>
              <a:cxnSpLocks/>
              <a:stCxn id="16" idx="2"/>
              <a:endCxn id="47" idx="0"/>
            </p:cNvCxnSpPr>
            <p:nvPr/>
          </p:nvCxnSpPr>
          <p:spPr>
            <a:xfrm>
              <a:off x="5811187" y="5132291"/>
              <a:ext cx="0" cy="2220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4768F237-F01D-ED5A-7AA6-D73A7F19E234}"/>
              </a:ext>
            </a:extLst>
          </p:cNvPr>
          <p:cNvGrpSpPr/>
          <p:nvPr/>
        </p:nvGrpSpPr>
        <p:grpSpPr>
          <a:xfrm>
            <a:off x="7385333" y="4111292"/>
            <a:ext cx="4118250" cy="1556767"/>
            <a:chOff x="7385333" y="3440905"/>
            <a:chExt cx="4118250" cy="1556767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87F15DD-1CBE-489E-3B59-E883F5F53D71}"/>
                </a:ext>
              </a:extLst>
            </p:cNvPr>
            <p:cNvGrpSpPr/>
            <p:nvPr/>
          </p:nvGrpSpPr>
          <p:grpSpPr>
            <a:xfrm>
              <a:off x="8882849" y="3444188"/>
              <a:ext cx="1088613" cy="1088613"/>
              <a:chOff x="-1735734" y="-3106463"/>
              <a:chExt cx="1620000" cy="1620000"/>
            </a:xfrm>
          </p:grpSpPr>
          <p:sp>
            <p:nvSpPr>
              <p:cNvPr id="96" name="Ellipszis 26">
                <a:extLst>
                  <a:ext uri="{FF2B5EF4-FFF2-40B4-BE49-F238E27FC236}">
                    <a16:creationId xmlns:a16="http://schemas.microsoft.com/office/drawing/2014/main" id="{03061596-F65A-14BA-CDCD-3DA1FB6637DD}"/>
                  </a:ext>
                </a:extLst>
              </p:cNvPr>
              <p:cNvSpPr/>
              <p:nvPr/>
            </p:nvSpPr>
            <p:spPr>
              <a:xfrm>
                <a:off x="-1735734" y="-3106463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09267ACE-F809-2389-192E-C910D7D32B59}"/>
                  </a:ext>
                </a:extLst>
              </p:cNvPr>
              <p:cNvGrpSpPr/>
              <p:nvPr/>
            </p:nvGrpSpPr>
            <p:grpSpPr>
              <a:xfrm>
                <a:off x="-1425424" y="-2859081"/>
                <a:ext cx="998196" cy="1131289"/>
                <a:chOff x="4686924" y="1413377"/>
                <a:chExt cx="1080000" cy="1224000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43FC4A97-E095-C6AF-913B-01F69FE1A752}"/>
                    </a:ext>
                  </a:extLst>
                </p:cNvPr>
                <p:cNvSpPr/>
                <p:nvPr/>
              </p:nvSpPr>
              <p:spPr>
                <a:xfrm>
                  <a:off x="4686924" y="1413377"/>
                  <a:ext cx="1080000" cy="122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dirty="0"/>
                </a:p>
              </p:txBody>
            </p: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0DD7DB96-C5F0-1531-EFCC-20E2328D7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6789" y="1601470"/>
                  <a:ext cx="720000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883E9FD-0830-98D8-E73A-9E6E086977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6789" y="2423160"/>
                  <a:ext cx="720000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row: Right 100">
                  <a:extLst>
                    <a:ext uri="{FF2B5EF4-FFF2-40B4-BE49-F238E27FC236}">
                      <a16:creationId xmlns:a16="http://schemas.microsoft.com/office/drawing/2014/main" id="{16703880-939F-1822-4B35-2F2F26E6684D}"/>
                    </a:ext>
                  </a:extLst>
                </p:cNvPr>
                <p:cNvSpPr/>
                <p:nvPr/>
              </p:nvSpPr>
              <p:spPr>
                <a:xfrm rot="16200000">
                  <a:off x="5005080" y="2053609"/>
                  <a:ext cx="443689" cy="225469"/>
                </a:xfrm>
                <a:prstGeom prst="rightArrow">
                  <a:avLst>
                    <a:gd name="adj1" fmla="val 50000"/>
                    <a:gd name="adj2" fmla="val 66349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44B1B87-91AD-4844-72F7-35955F35C104}"/>
                </a:ext>
              </a:extLst>
            </p:cNvPr>
            <p:cNvGrpSpPr/>
            <p:nvPr/>
          </p:nvGrpSpPr>
          <p:grpSpPr>
            <a:xfrm>
              <a:off x="10414970" y="3444188"/>
              <a:ext cx="1088613" cy="1088613"/>
              <a:chOff x="96533" y="-3117633"/>
              <a:chExt cx="1620000" cy="1620000"/>
            </a:xfrm>
          </p:grpSpPr>
          <p:sp>
            <p:nvSpPr>
              <p:cNvPr id="103" name="Ellipszis 26">
                <a:extLst>
                  <a:ext uri="{FF2B5EF4-FFF2-40B4-BE49-F238E27FC236}">
                    <a16:creationId xmlns:a16="http://schemas.microsoft.com/office/drawing/2014/main" id="{0D144D86-9D4A-7706-AF59-AE293138C4E3}"/>
                  </a:ext>
                </a:extLst>
              </p:cNvPr>
              <p:cNvSpPr/>
              <p:nvPr/>
            </p:nvSpPr>
            <p:spPr>
              <a:xfrm>
                <a:off x="96533" y="-3117633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C039F27A-30B9-3A83-CCAB-F25180AD84CF}"/>
                  </a:ext>
                </a:extLst>
              </p:cNvPr>
              <p:cNvGrpSpPr/>
              <p:nvPr/>
            </p:nvGrpSpPr>
            <p:grpSpPr>
              <a:xfrm>
                <a:off x="404885" y="-2872756"/>
                <a:ext cx="998196" cy="1131289"/>
                <a:chOff x="6167129" y="1413377"/>
                <a:chExt cx="1080000" cy="1224000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46EEDDC-BE93-815F-3200-804B24B8AA79}"/>
                    </a:ext>
                  </a:extLst>
                </p:cNvPr>
                <p:cNvSpPr/>
                <p:nvPr/>
              </p:nvSpPr>
              <p:spPr>
                <a:xfrm>
                  <a:off x="6167129" y="1413377"/>
                  <a:ext cx="1080000" cy="122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72F048A-E38D-1195-27B1-587B0BDF55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2914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BB5B8C58-141C-AB15-D54C-C8896F05E7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82835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0909BEE1-1F78-460D-849E-65C9129EDA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00484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B50F9C05-DC05-CAD3-9CA1-AD65FD1153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5557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BB2BDEC2-4AF2-CDFF-85B9-944DEFD28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3206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F1E586B-F8C0-6D16-A86B-9C280C2317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8201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A8629499-3619-50FF-B94B-2FDC688641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50855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6546EE1F-8C11-4E7A-3CC5-881E25D2C987}"/>
                    </a:ext>
                  </a:extLst>
                </p:cNvPr>
                <p:cNvSpPr/>
                <p:nvPr/>
              </p:nvSpPr>
              <p:spPr>
                <a:xfrm>
                  <a:off x="6333848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6A3D4820-5985-D195-7C9D-43DD06A22D80}"/>
                    </a:ext>
                  </a:extLst>
                </p:cNvPr>
                <p:cNvSpPr/>
                <p:nvPr/>
              </p:nvSpPr>
              <p:spPr>
                <a:xfrm>
                  <a:off x="6565103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49EFCF1C-7642-379A-CB55-8AD412DADC17}"/>
                    </a:ext>
                  </a:extLst>
                </p:cNvPr>
                <p:cNvSpPr/>
                <p:nvPr/>
              </p:nvSpPr>
              <p:spPr>
                <a:xfrm>
                  <a:off x="6797870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2756EA45-AD33-7F2A-6E5C-FE98179FCD94}"/>
                    </a:ext>
                  </a:extLst>
                </p:cNvPr>
                <p:cNvSpPr/>
                <p:nvPr/>
              </p:nvSpPr>
              <p:spPr>
                <a:xfrm>
                  <a:off x="7023479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DDDEACD3-CF97-9C89-9881-40434D7FE5B9}"/>
                    </a:ext>
                  </a:extLst>
                </p:cNvPr>
                <p:cNvSpPr/>
                <p:nvPr/>
              </p:nvSpPr>
              <p:spPr>
                <a:xfrm>
                  <a:off x="6449170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2958E384-E4B1-D29B-726B-FF5C45212395}"/>
                    </a:ext>
                  </a:extLst>
                </p:cNvPr>
                <p:cNvSpPr/>
                <p:nvPr/>
              </p:nvSpPr>
              <p:spPr>
                <a:xfrm>
                  <a:off x="6680425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390ED954-2EE8-1A3C-5653-4EF820A258A4}"/>
                    </a:ext>
                  </a:extLst>
                </p:cNvPr>
                <p:cNvSpPr/>
                <p:nvPr/>
              </p:nvSpPr>
              <p:spPr>
                <a:xfrm>
                  <a:off x="6913192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0" name="Arrow: Right 119">
                  <a:extLst>
                    <a:ext uri="{FF2B5EF4-FFF2-40B4-BE49-F238E27FC236}">
                      <a16:creationId xmlns:a16="http://schemas.microsoft.com/office/drawing/2014/main" id="{B2220D66-9475-91E8-E03C-7E8DA03D6115}"/>
                    </a:ext>
                  </a:extLst>
                </p:cNvPr>
                <p:cNvSpPr/>
                <p:nvPr/>
              </p:nvSpPr>
              <p:spPr>
                <a:xfrm>
                  <a:off x="636965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1" name="Arrow: Right 120">
                  <a:extLst>
                    <a:ext uri="{FF2B5EF4-FFF2-40B4-BE49-F238E27FC236}">
                      <a16:creationId xmlns:a16="http://schemas.microsoft.com/office/drawing/2014/main" id="{9D144273-D40F-0B1B-2349-C91CFB5E2F6C}"/>
                    </a:ext>
                  </a:extLst>
                </p:cNvPr>
                <p:cNvSpPr/>
                <p:nvPr/>
              </p:nvSpPr>
              <p:spPr>
                <a:xfrm>
                  <a:off x="660722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2" name="Arrow: Right 121">
                  <a:extLst>
                    <a:ext uri="{FF2B5EF4-FFF2-40B4-BE49-F238E27FC236}">
                      <a16:creationId xmlns:a16="http://schemas.microsoft.com/office/drawing/2014/main" id="{776A0F8F-36B2-8CD0-714A-656BF350BE0C}"/>
                    </a:ext>
                  </a:extLst>
                </p:cNvPr>
                <p:cNvSpPr/>
                <p:nvPr/>
              </p:nvSpPr>
              <p:spPr>
                <a:xfrm>
                  <a:off x="684479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3" name="Arrow: Right 122">
                  <a:extLst>
                    <a:ext uri="{FF2B5EF4-FFF2-40B4-BE49-F238E27FC236}">
                      <a16:creationId xmlns:a16="http://schemas.microsoft.com/office/drawing/2014/main" id="{20EF56F0-6E6A-AB1A-6953-B3F11DB234D8}"/>
                    </a:ext>
                  </a:extLst>
                </p:cNvPr>
                <p:cNvSpPr/>
                <p:nvPr/>
              </p:nvSpPr>
              <p:spPr>
                <a:xfrm rot="10800000">
                  <a:off x="696358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4" name="Arrow: Right 123">
                  <a:extLst>
                    <a:ext uri="{FF2B5EF4-FFF2-40B4-BE49-F238E27FC236}">
                      <a16:creationId xmlns:a16="http://schemas.microsoft.com/office/drawing/2014/main" id="{590AC814-3E7D-DC60-913B-98A852B00D2F}"/>
                    </a:ext>
                  </a:extLst>
                </p:cNvPr>
                <p:cNvSpPr/>
                <p:nvPr/>
              </p:nvSpPr>
              <p:spPr>
                <a:xfrm rot="10800000">
                  <a:off x="672601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5" name="Arrow: Right 124">
                  <a:extLst>
                    <a:ext uri="{FF2B5EF4-FFF2-40B4-BE49-F238E27FC236}">
                      <a16:creationId xmlns:a16="http://schemas.microsoft.com/office/drawing/2014/main" id="{8949C9CA-0756-8A6C-3A5C-B2C41CA00C5C}"/>
                    </a:ext>
                  </a:extLst>
                </p:cNvPr>
                <p:cNvSpPr/>
                <p:nvPr/>
              </p:nvSpPr>
              <p:spPr>
                <a:xfrm rot="10800000">
                  <a:off x="648844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</p:grp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D1A1AE4-6EF1-1640-A37F-45984B762924}"/>
                </a:ext>
              </a:extLst>
            </p:cNvPr>
            <p:cNvGrpSpPr/>
            <p:nvPr/>
          </p:nvGrpSpPr>
          <p:grpSpPr>
            <a:xfrm>
              <a:off x="7448404" y="3440905"/>
              <a:ext cx="1136279" cy="1129128"/>
              <a:chOff x="-3565645" y="-3105496"/>
              <a:chExt cx="1690933" cy="1680291"/>
            </a:xfrm>
          </p:grpSpPr>
          <p:sp>
            <p:nvSpPr>
              <p:cNvPr id="127" name="Ellipszis 26">
                <a:extLst>
                  <a:ext uri="{FF2B5EF4-FFF2-40B4-BE49-F238E27FC236}">
                    <a16:creationId xmlns:a16="http://schemas.microsoft.com/office/drawing/2014/main" id="{B13BAB8A-8A3E-04A3-69FD-5716DB2D2A2B}"/>
                  </a:ext>
                </a:extLst>
              </p:cNvPr>
              <p:cNvSpPr/>
              <p:nvPr/>
            </p:nvSpPr>
            <p:spPr>
              <a:xfrm>
                <a:off x="-3565645" y="-3105496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53D4C002-188B-6093-EABD-2E2950414441}"/>
                  </a:ext>
                </a:extLst>
              </p:cNvPr>
              <p:cNvGrpSpPr/>
              <p:nvPr/>
            </p:nvGrpSpPr>
            <p:grpSpPr>
              <a:xfrm>
                <a:off x="-3524317" y="-3028908"/>
                <a:ext cx="1010953" cy="1075905"/>
                <a:chOff x="6425020" y="-1670684"/>
                <a:chExt cx="1154311" cy="1228474"/>
              </a:xfrm>
            </p:grpSpPr>
            <p:pic>
              <p:nvPicPr>
                <p:cNvPr id="136" name="Picture 135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0F0AACFE-A62C-78D0-B4CC-0815F9CEE9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43318" y="-1670684"/>
                  <a:ext cx="736013" cy="537290"/>
                </a:xfrm>
                <a:prstGeom prst="rect">
                  <a:avLst/>
                </a:prstGeom>
              </p:spPr>
            </p:pic>
            <p:pic>
              <p:nvPicPr>
                <p:cNvPr id="137" name="Picture 136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F2700322-808F-030B-2237-4618412698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5020" y="-1027952"/>
                  <a:ext cx="734995" cy="585742"/>
                </a:xfrm>
                <a:prstGeom prst="rect">
                  <a:avLst/>
                </a:prstGeom>
              </p:spPr>
            </p:pic>
          </p:grp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AE1150AD-34B6-F57D-2995-8214F9B7872E}"/>
                  </a:ext>
                </a:extLst>
              </p:cNvPr>
              <p:cNvSpPr txBox="1"/>
              <p:nvPr/>
            </p:nvSpPr>
            <p:spPr>
              <a:xfrm>
                <a:off x="-2555050" y="-2249389"/>
                <a:ext cx="680338" cy="3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Fe</a:t>
                </a:r>
                <a:r>
                  <a:rPr lang="en-US" sz="10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3+</a:t>
                </a:r>
                <a:endParaRPr lang="en-NL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54A3769-0C1B-6681-D05D-93BAD6591FD5}"/>
                  </a:ext>
                </a:extLst>
              </p:cNvPr>
              <p:cNvSpPr txBox="1"/>
              <p:nvPr/>
            </p:nvSpPr>
            <p:spPr>
              <a:xfrm>
                <a:off x="-2689382" y="-2650812"/>
                <a:ext cx="680338" cy="3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Fe</a:t>
                </a:r>
                <a:r>
                  <a:rPr lang="en-US" sz="10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2+</a:t>
                </a:r>
                <a:endParaRPr lang="en-NL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D7DF524F-5072-96EF-CAA1-251E580432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103989" y="-2634637"/>
                <a:ext cx="144158" cy="1853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sm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27881C49-E1AD-BE71-8F48-15C27D553E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361351" y="-2385491"/>
                <a:ext cx="102761" cy="20866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sm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D47FF3F-E9DC-CEB9-7CAC-DEF8EBCB086D}"/>
                  </a:ext>
                </a:extLst>
              </p:cNvPr>
              <p:cNvSpPr txBox="1"/>
              <p:nvPr/>
            </p:nvSpPr>
            <p:spPr>
              <a:xfrm>
                <a:off x="-3045027" y="-1814515"/>
                <a:ext cx="737591" cy="3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VO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0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NL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0CE4-73EB-0E00-02E3-81DB2CCB619E}"/>
                  </a:ext>
                </a:extLst>
              </p:cNvPr>
              <p:cNvSpPr txBox="1"/>
              <p:nvPr/>
            </p:nvSpPr>
            <p:spPr>
              <a:xfrm>
                <a:off x="-3041235" y="-2217203"/>
                <a:ext cx="737591" cy="3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VO</a:t>
                </a:r>
                <a:r>
                  <a:rPr lang="en-US" sz="10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2+</a:t>
                </a:r>
                <a:endParaRPr lang="en-NL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075683A6-F314-8C05-AD86-61E06461C6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708969" y="-1937375"/>
                <a:ext cx="0" cy="21599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sm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DA22126-5B3D-8A5A-554E-943C53089771}"/>
                </a:ext>
              </a:extLst>
            </p:cNvPr>
            <p:cNvSpPr txBox="1"/>
            <p:nvPr/>
          </p:nvSpPr>
          <p:spPr>
            <a:xfrm>
              <a:off x="8859252" y="4597562"/>
              <a:ext cx="1213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FTFF</a:t>
              </a:r>
              <a:endParaRPr lang="en-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A3B5208-7461-76F5-5972-5237591960BD}"/>
                </a:ext>
              </a:extLst>
            </p:cNvPr>
            <p:cNvSpPr txBox="1"/>
            <p:nvPr/>
          </p:nvSpPr>
          <p:spPr>
            <a:xfrm>
              <a:off x="10495967" y="4597562"/>
              <a:ext cx="798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IDFF</a:t>
              </a:r>
              <a:endParaRPr lang="en-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D9820D9-9622-523A-583B-C9E0448414F8}"/>
                </a:ext>
              </a:extLst>
            </p:cNvPr>
            <p:cNvSpPr txBox="1"/>
            <p:nvPr/>
          </p:nvSpPr>
          <p:spPr>
            <a:xfrm>
              <a:off x="7385333" y="4597562"/>
              <a:ext cx="139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Chemistry</a:t>
              </a:r>
              <a:endParaRPr lang="en-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A09CB22-D729-F7C7-92F7-832BB32BB0D0}"/>
              </a:ext>
            </a:extLst>
          </p:cNvPr>
          <p:cNvGrpSpPr/>
          <p:nvPr/>
        </p:nvGrpSpPr>
        <p:grpSpPr>
          <a:xfrm>
            <a:off x="8885296" y="4125103"/>
            <a:ext cx="1103015" cy="1047085"/>
            <a:chOff x="5108110" y="3467595"/>
            <a:chExt cx="798414" cy="757929"/>
          </a:xfrm>
        </p:grpSpPr>
        <p:sp>
          <p:nvSpPr>
            <p:cNvPr id="159" name="Arc 158">
              <a:extLst>
                <a:ext uri="{FF2B5EF4-FFF2-40B4-BE49-F238E27FC236}">
                  <a16:creationId xmlns:a16="http://schemas.microsoft.com/office/drawing/2014/main" id="{90789BBD-E192-EF93-9F83-24879E4A9BA3}"/>
                </a:ext>
              </a:extLst>
            </p:cNvPr>
            <p:cNvSpPr/>
            <p:nvPr/>
          </p:nvSpPr>
          <p:spPr>
            <a:xfrm rot="10800000" flipH="1" flipV="1">
              <a:off x="5140958" y="3467595"/>
              <a:ext cx="765566" cy="757929"/>
            </a:xfrm>
            <a:prstGeom prst="arc">
              <a:avLst>
                <a:gd name="adj1" fmla="val 16200000"/>
                <a:gd name="adj2" fmla="val 5329105"/>
              </a:avLst>
            </a:prstGeom>
            <a:ln w="444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60" name="Arc 159">
              <a:extLst>
                <a:ext uri="{FF2B5EF4-FFF2-40B4-BE49-F238E27FC236}">
                  <a16:creationId xmlns:a16="http://schemas.microsoft.com/office/drawing/2014/main" id="{E96FA249-8DD2-AC92-D75E-04BBFCD0DF64}"/>
                </a:ext>
              </a:extLst>
            </p:cNvPr>
            <p:cNvSpPr/>
            <p:nvPr/>
          </p:nvSpPr>
          <p:spPr>
            <a:xfrm rot="10800000">
              <a:off x="5108110" y="3467595"/>
              <a:ext cx="765566" cy="757929"/>
            </a:xfrm>
            <a:prstGeom prst="arc">
              <a:avLst>
                <a:gd name="adj1" fmla="val 16200000"/>
                <a:gd name="adj2" fmla="val 5329105"/>
              </a:avLst>
            </a:prstGeom>
            <a:ln w="444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B4E41FC-603D-5AAC-BD89-91FA9E638236}"/>
              </a:ext>
            </a:extLst>
          </p:cNvPr>
          <p:cNvSpPr/>
          <p:nvPr/>
        </p:nvSpPr>
        <p:spPr>
          <a:xfrm>
            <a:off x="77475" y="3563223"/>
            <a:ext cx="6842530" cy="27490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AD906AC7-127C-7A40-4E4A-4BF20C92859C}"/>
              </a:ext>
            </a:extLst>
          </p:cNvPr>
          <p:cNvSpPr/>
          <p:nvPr/>
        </p:nvSpPr>
        <p:spPr>
          <a:xfrm>
            <a:off x="94502" y="2502695"/>
            <a:ext cx="6842530" cy="34639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B4AD1D42-C376-06FE-03BB-F8F5C47F878E}"/>
              </a:ext>
            </a:extLst>
          </p:cNvPr>
          <p:cNvSpPr/>
          <p:nvPr/>
        </p:nvSpPr>
        <p:spPr>
          <a:xfrm>
            <a:off x="37251" y="3032959"/>
            <a:ext cx="6842530" cy="27490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DD515-AA72-7905-1E18-C729807E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EE04EA0-C5C2-830D-AB89-FC3F3A1A27A5}"/>
              </a:ext>
            </a:extLst>
          </p:cNvPr>
          <p:cNvSpPr txBox="1"/>
          <p:nvPr/>
        </p:nvSpPr>
        <p:spPr>
          <a:xfrm>
            <a:off x="7139838" y="1675364"/>
            <a:ext cx="4581703" cy="2060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System and parameter selection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Initial network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Initial population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Iterative algorithm</a:t>
            </a:r>
            <a:endParaRPr lang="en-NL" sz="22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6B85A8C-5D87-A4B2-83F5-CF120B43E800}"/>
              </a:ext>
            </a:extLst>
          </p:cNvPr>
          <p:cNvGrpSpPr/>
          <p:nvPr/>
        </p:nvGrpSpPr>
        <p:grpSpPr>
          <a:xfrm>
            <a:off x="8129311" y="4113865"/>
            <a:ext cx="1088613" cy="1088613"/>
            <a:chOff x="-898211" y="-2092"/>
            <a:chExt cx="1620000" cy="1620000"/>
          </a:xfrm>
        </p:grpSpPr>
        <p:sp>
          <p:nvSpPr>
            <p:cNvPr id="143" name="Lekerekített téglalap 60">
              <a:extLst>
                <a:ext uri="{FF2B5EF4-FFF2-40B4-BE49-F238E27FC236}">
                  <a16:creationId xmlns:a16="http://schemas.microsoft.com/office/drawing/2014/main" id="{246209A5-402B-C92D-3379-589F6CBB141C}"/>
                </a:ext>
              </a:extLst>
            </p:cNvPr>
            <p:cNvSpPr/>
            <p:nvPr/>
          </p:nvSpPr>
          <p:spPr>
            <a:xfrm>
              <a:off x="-205329" y="951205"/>
              <a:ext cx="108000" cy="108000"/>
            </a:xfrm>
            <a:prstGeom prst="roundRect">
              <a:avLst/>
            </a:prstGeom>
            <a:solidFill>
              <a:srgbClr val="2F4F6B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F2FC774-D356-0443-BAC2-35008979BD51}"/>
                </a:ext>
              </a:extLst>
            </p:cNvPr>
            <p:cNvGrpSpPr/>
            <p:nvPr/>
          </p:nvGrpSpPr>
          <p:grpSpPr>
            <a:xfrm>
              <a:off x="-898211" y="-2092"/>
              <a:ext cx="1620000" cy="1620000"/>
              <a:chOff x="8758818" y="1829840"/>
              <a:chExt cx="1620000" cy="1620000"/>
            </a:xfrm>
          </p:grpSpPr>
          <p:sp>
            <p:nvSpPr>
              <p:cNvPr id="152" name="Ellipszis 90">
                <a:extLst>
                  <a:ext uri="{FF2B5EF4-FFF2-40B4-BE49-F238E27FC236}">
                    <a16:creationId xmlns:a16="http://schemas.microsoft.com/office/drawing/2014/main" id="{A3F2D316-D650-2AFB-1F29-F1BC99EFDF23}"/>
                  </a:ext>
                </a:extLst>
              </p:cNvPr>
              <p:cNvSpPr/>
              <p:nvPr/>
            </p:nvSpPr>
            <p:spPr>
              <a:xfrm>
                <a:off x="8758818" y="1829840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Lekerekített téglalap 107">
                <a:extLst>
                  <a:ext uri="{FF2B5EF4-FFF2-40B4-BE49-F238E27FC236}">
                    <a16:creationId xmlns:a16="http://schemas.microsoft.com/office/drawing/2014/main" id="{59F51F08-9AAD-74AD-FE78-CD424D515FF9}"/>
                  </a:ext>
                </a:extLst>
              </p:cNvPr>
              <p:cNvSpPr/>
              <p:nvPr/>
            </p:nvSpPr>
            <p:spPr>
              <a:xfrm>
                <a:off x="9738824" y="2320840"/>
                <a:ext cx="270000" cy="270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Lekerekített téglalap 109">
                <a:extLst>
                  <a:ext uri="{FF2B5EF4-FFF2-40B4-BE49-F238E27FC236}">
                    <a16:creationId xmlns:a16="http://schemas.microsoft.com/office/drawing/2014/main" id="{3CE46646-910F-5761-FE24-730AE458C55F}"/>
                  </a:ext>
                </a:extLst>
              </p:cNvPr>
              <p:cNvSpPr/>
              <p:nvPr/>
            </p:nvSpPr>
            <p:spPr>
              <a:xfrm>
                <a:off x="9123467" y="2078049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5" name="Lekerekített téglalap 110">
              <a:extLst>
                <a:ext uri="{FF2B5EF4-FFF2-40B4-BE49-F238E27FC236}">
                  <a16:creationId xmlns:a16="http://schemas.microsoft.com/office/drawing/2014/main" id="{47CCE6C5-F632-24F9-2C08-4B59DC71F9E7}"/>
                </a:ext>
              </a:extLst>
            </p:cNvPr>
            <p:cNvSpPr/>
            <p:nvPr/>
          </p:nvSpPr>
          <p:spPr>
            <a:xfrm>
              <a:off x="-33745" y="1159317"/>
              <a:ext cx="216000" cy="216000"/>
            </a:xfrm>
            <a:prstGeom prst="roundRect">
              <a:avLst/>
            </a:prstGeom>
            <a:solidFill>
              <a:srgbClr val="94C02D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Lekerekített téglalap 107">
              <a:extLst>
                <a:ext uri="{FF2B5EF4-FFF2-40B4-BE49-F238E27FC236}">
                  <a16:creationId xmlns:a16="http://schemas.microsoft.com/office/drawing/2014/main" id="{C21556F5-91F9-1E05-E62F-576543B89751}"/>
                </a:ext>
              </a:extLst>
            </p:cNvPr>
            <p:cNvSpPr/>
            <p:nvPr/>
          </p:nvSpPr>
          <p:spPr>
            <a:xfrm>
              <a:off x="-649603" y="951205"/>
              <a:ext cx="324000" cy="324000"/>
            </a:xfrm>
            <a:prstGeom prst="roundRect">
              <a:avLst/>
            </a:prstGeom>
            <a:solidFill>
              <a:srgbClr val="E6CD1F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Lekerekített téglalap 109">
              <a:extLst>
                <a:ext uri="{FF2B5EF4-FFF2-40B4-BE49-F238E27FC236}">
                  <a16:creationId xmlns:a16="http://schemas.microsoft.com/office/drawing/2014/main" id="{B07E0899-9FB2-08D5-BEBF-5673FF05C8CA}"/>
                </a:ext>
              </a:extLst>
            </p:cNvPr>
            <p:cNvSpPr/>
            <p:nvPr/>
          </p:nvSpPr>
          <p:spPr>
            <a:xfrm>
              <a:off x="-375745" y="613849"/>
              <a:ext cx="144000" cy="144000"/>
            </a:xfrm>
            <a:prstGeom prst="roundRect">
              <a:avLst/>
            </a:prstGeom>
            <a:solidFill>
              <a:srgbClr val="197C67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Lekerekített téglalap 109">
              <a:extLst>
                <a:ext uri="{FF2B5EF4-FFF2-40B4-BE49-F238E27FC236}">
                  <a16:creationId xmlns:a16="http://schemas.microsoft.com/office/drawing/2014/main" id="{31E29942-F0F9-EA22-B28C-95BFBF5450CD}"/>
                </a:ext>
              </a:extLst>
            </p:cNvPr>
            <p:cNvSpPr/>
            <p:nvPr/>
          </p:nvSpPr>
          <p:spPr>
            <a:xfrm>
              <a:off x="380330" y="921074"/>
              <a:ext cx="180000" cy="180000"/>
            </a:xfrm>
            <a:prstGeom prst="roundRect">
              <a:avLst/>
            </a:prstGeom>
            <a:solidFill>
              <a:srgbClr val="5B9838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Lekerekített téglalap 109">
              <a:extLst>
                <a:ext uri="{FF2B5EF4-FFF2-40B4-BE49-F238E27FC236}">
                  <a16:creationId xmlns:a16="http://schemas.microsoft.com/office/drawing/2014/main" id="{06972A83-8725-2557-EA99-07E85A1EEC1D}"/>
                </a:ext>
              </a:extLst>
            </p:cNvPr>
            <p:cNvSpPr/>
            <p:nvPr/>
          </p:nvSpPr>
          <p:spPr>
            <a:xfrm>
              <a:off x="101410" y="911735"/>
              <a:ext cx="144000" cy="144000"/>
            </a:xfrm>
            <a:prstGeom prst="roundRect">
              <a:avLst/>
            </a:prstGeom>
            <a:solidFill>
              <a:srgbClr val="197C67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Lekerekített téglalap 60">
              <a:extLst>
                <a:ext uri="{FF2B5EF4-FFF2-40B4-BE49-F238E27FC236}">
                  <a16:creationId xmlns:a16="http://schemas.microsoft.com/office/drawing/2014/main" id="{5844DA1B-073A-24CD-218E-04FF54014A1A}"/>
                </a:ext>
              </a:extLst>
            </p:cNvPr>
            <p:cNvSpPr/>
            <p:nvPr/>
          </p:nvSpPr>
          <p:spPr>
            <a:xfrm>
              <a:off x="497059" y="594302"/>
              <a:ext cx="108000" cy="108000"/>
            </a:xfrm>
            <a:prstGeom prst="roundRect">
              <a:avLst/>
            </a:prstGeom>
            <a:solidFill>
              <a:srgbClr val="2F4F6B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Lekerekített téglalap 110">
              <a:extLst>
                <a:ext uri="{FF2B5EF4-FFF2-40B4-BE49-F238E27FC236}">
                  <a16:creationId xmlns:a16="http://schemas.microsoft.com/office/drawing/2014/main" id="{D5414BC2-6B24-28AB-65DD-12165E8E4800}"/>
                </a:ext>
              </a:extLst>
            </p:cNvPr>
            <p:cNvSpPr/>
            <p:nvPr/>
          </p:nvSpPr>
          <p:spPr>
            <a:xfrm>
              <a:off x="-123745" y="188423"/>
              <a:ext cx="216000" cy="216000"/>
            </a:xfrm>
            <a:prstGeom prst="roundRect">
              <a:avLst/>
            </a:prstGeom>
            <a:solidFill>
              <a:srgbClr val="94C02D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2FEDC9D-9AB0-B648-C9C0-9B0B36C1D8F2}"/>
              </a:ext>
            </a:extLst>
          </p:cNvPr>
          <p:cNvGrpSpPr/>
          <p:nvPr/>
        </p:nvGrpSpPr>
        <p:grpSpPr>
          <a:xfrm>
            <a:off x="9655058" y="4111158"/>
            <a:ext cx="1074976" cy="1074976"/>
            <a:chOff x="12153089" y="3384616"/>
            <a:chExt cx="1620000" cy="1620000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AF52165-DFAB-421A-70EE-84DC76B16C70}"/>
                </a:ext>
              </a:extLst>
            </p:cNvPr>
            <p:cNvGrpSpPr/>
            <p:nvPr/>
          </p:nvGrpSpPr>
          <p:grpSpPr>
            <a:xfrm>
              <a:off x="12153089" y="3384616"/>
              <a:ext cx="1620000" cy="1620000"/>
              <a:chOff x="2938650" y="1837738"/>
              <a:chExt cx="1620000" cy="1620000"/>
            </a:xfrm>
          </p:grpSpPr>
          <p:sp>
            <p:nvSpPr>
              <p:cNvPr id="164" name="Lekerekített téglalap 51">
                <a:extLst>
                  <a:ext uri="{FF2B5EF4-FFF2-40B4-BE49-F238E27FC236}">
                    <a16:creationId xmlns:a16="http://schemas.microsoft.com/office/drawing/2014/main" id="{A5CDB612-F6A1-FFED-028E-647AF5D22373}"/>
                  </a:ext>
                </a:extLst>
              </p:cNvPr>
              <p:cNvSpPr/>
              <p:nvPr/>
            </p:nvSpPr>
            <p:spPr>
              <a:xfrm rot="555523">
                <a:off x="4048789" y="2155787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Lekerekített téglalap 52">
                <a:extLst>
                  <a:ext uri="{FF2B5EF4-FFF2-40B4-BE49-F238E27FC236}">
                    <a16:creationId xmlns:a16="http://schemas.microsoft.com/office/drawing/2014/main" id="{A99E0832-9F62-B166-59BD-F175D0485F4A}"/>
                  </a:ext>
                </a:extLst>
              </p:cNvPr>
              <p:cNvSpPr/>
              <p:nvPr/>
            </p:nvSpPr>
            <p:spPr>
              <a:xfrm rot="555523">
                <a:off x="4005394" y="2305829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Lekerekített téglalap 53">
                <a:extLst>
                  <a:ext uri="{FF2B5EF4-FFF2-40B4-BE49-F238E27FC236}">
                    <a16:creationId xmlns:a16="http://schemas.microsoft.com/office/drawing/2014/main" id="{2BA6AC51-9B7B-8306-EF37-45BC45BFA18C}"/>
                  </a:ext>
                </a:extLst>
              </p:cNvPr>
              <p:cNvSpPr/>
              <p:nvPr/>
            </p:nvSpPr>
            <p:spPr>
              <a:xfrm rot="555523">
                <a:off x="3953028" y="2497435"/>
                <a:ext cx="216000" cy="216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Lekerekített téglalap 54">
                <a:extLst>
                  <a:ext uri="{FF2B5EF4-FFF2-40B4-BE49-F238E27FC236}">
                    <a16:creationId xmlns:a16="http://schemas.microsoft.com/office/drawing/2014/main" id="{7A105210-B22B-6CA5-D911-331267A66FF9}"/>
                  </a:ext>
                </a:extLst>
              </p:cNvPr>
              <p:cNvSpPr/>
              <p:nvPr/>
            </p:nvSpPr>
            <p:spPr>
              <a:xfrm rot="555523">
                <a:off x="3978932" y="2716275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Lekerekített téglalap 55">
                <a:extLst>
                  <a:ext uri="{FF2B5EF4-FFF2-40B4-BE49-F238E27FC236}">
                    <a16:creationId xmlns:a16="http://schemas.microsoft.com/office/drawing/2014/main" id="{8EDA97ED-7591-1D17-3125-854B89DA8369}"/>
                  </a:ext>
                </a:extLst>
              </p:cNvPr>
              <p:cNvSpPr/>
              <p:nvPr/>
            </p:nvSpPr>
            <p:spPr>
              <a:xfrm rot="555523">
                <a:off x="3938055" y="2837473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Lekerekített téglalap 56">
                <a:extLst>
                  <a:ext uri="{FF2B5EF4-FFF2-40B4-BE49-F238E27FC236}">
                    <a16:creationId xmlns:a16="http://schemas.microsoft.com/office/drawing/2014/main" id="{8DF1F395-44D8-6E40-7481-45202767814D}"/>
                  </a:ext>
                </a:extLst>
              </p:cNvPr>
              <p:cNvSpPr/>
              <p:nvPr/>
            </p:nvSpPr>
            <p:spPr>
              <a:xfrm rot="555523">
                <a:off x="3871443" y="2989244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Ellipszis 26">
                <a:extLst>
                  <a:ext uri="{FF2B5EF4-FFF2-40B4-BE49-F238E27FC236}">
                    <a16:creationId xmlns:a16="http://schemas.microsoft.com/office/drawing/2014/main" id="{DF944E70-20FC-4069-5D19-63BC4BE1CDB7}"/>
                  </a:ext>
                </a:extLst>
              </p:cNvPr>
              <p:cNvSpPr/>
              <p:nvPr/>
            </p:nvSpPr>
            <p:spPr>
              <a:xfrm>
                <a:off x="2938650" y="1837738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Lekerekített téglalap 32">
                <a:extLst>
                  <a:ext uri="{FF2B5EF4-FFF2-40B4-BE49-F238E27FC236}">
                    <a16:creationId xmlns:a16="http://schemas.microsoft.com/office/drawing/2014/main" id="{522129E2-1CA8-AA3B-DCCB-DB10B3EF95FE}"/>
                  </a:ext>
                </a:extLst>
              </p:cNvPr>
              <p:cNvSpPr/>
              <p:nvPr/>
            </p:nvSpPr>
            <p:spPr>
              <a:xfrm rot="19605666">
                <a:off x="3101749" y="2385211"/>
                <a:ext cx="252000" cy="252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Lekerekített téglalap 33">
                <a:extLst>
                  <a:ext uri="{FF2B5EF4-FFF2-40B4-BE49-F238E27FC236}">
                    <a16:creationId xmlns:a16="http://schemas.microsoft.com/office/drawing/2014/main" id="{468DDA3D-139D-C3D3-EC13-BB962F44ACA7}"/>
                  </a:ext>
                </a:extLst>
              </p:cNvPr>
              <p:cNvSpPr/>
              <p:nvPr/>
            </p:nvSpPr>
            <p:spPr>
              <a:xfrm rot="19605666">
                <a:off x="3322739" y="2273234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Lekerekített téglalap 34">
                <a:extLst>
                  <a:ext uri="{FF2B5EF4-FFF2-40B4-BE49-F238E27FC236}">
                    <a16:creationId xmlns:a16="http://schemas.microsoft.com/office/drawing/2014/main" id="{7E14F645-6631-603F-73A3-4A5C07951DB1}"/>
                  </a:ext>
                </a:extLst>
              </p:cNvPr>
              <p:cNvSpPr/>
              <p:nvPr/>
            </p:nvSpPr>
            <p:spPr>
              <a:xfrm rot="19605666">
                <a:off x="3513780" y="2181222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Lekerekített téglalap 35">
                <a:extLst>
                  <a:ext uri="{FF2B5EF4-FFF2-40B4-BE49-F238E27FC236}">
                    <a16:creationId xmlns:a16="http://schemas.microsoft.com/office/drawing/2014/main" id="{7F254EBE-6326-64E7-F103-D50D4DB4BB72}"/>
                  </a:ext>
                </a:extLst>
              </p:cNvPr>
              <p:cNvSpPr/>
              <p:nvPr/>
            </p:nvSpPr>
            <p:spPr>
              <a:xfrm rot="19605666">
                <a:off x="3678298" y="2129744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Lekerekített téglalap 36">
                <a:extLst>
                  <a:ext uri="{FF2B5EF4-FFF2-40B4-BE49-F238E27FC236}">
                    <a16:creationId xmlns:a16="http://schemas.microsoft.com/office/drawing/2014/main" id="{32230583-7D5D-230E-9F7C-6AB1540D1BA0}"/>
                  </a:ext>
                </a:extLst>
              </p:cNvPr>
              <p:cNvSpPr/>
              <p:nvPr/>
            </p:nvSpPr>
            <p:spPr>
              <a:xfrm rot="19605666">
                <a:off x="3053593" y="2561896"/>
                <a:ext cx="72000" cy="72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Lekerekített téglalap 39">
                <a:extLst>
                  <a:ext uri="{FF2B5EF4-FFF2-40B4-BE49-F238E27FC236}">
                    <a16:creationId xmlns:a16="http://schemas.microsoft.com/office/drawing/2014/main" id="{6DC8E82E-D02E-70C3-82C7-DB71F3CBBA0C}"/>
                  </a:ext>
                </a:extLst>
              </p:cNvPr>
              <p:cNvSpPr/>
              <p:nvPr/>
            </p:nvSpPr>
            <p:spPr>
              <a:xfrm rot="1919041">
                <a:off x="3728519" y="2851385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Lekerekített téglalap 40">
                <a:extLst>
                  <a:ext uri="{FF2B5EF4-FFF2-40B4-BE49-F238E27FC236}">
                    <a16:creationId xmlns:a16="http://schemas.microsoft.com/office/drawing/2014/main" id="{C78E8851-D46D-D4DF-424D-F9ECC76F4C5B}"/>
                  </a:ext>
                </a:extLst>
              </p:cNvPr>
              <p:cNvSpPr/>
              <p:nvPr/>
            </p:nvSpPr>
            <p:spPr>
              <a:xfrm rot="1919041">
                <a:off x="3498338" y="2677542"/>
                <a:ext cx="252000" cy="252000"/>
              </a:xfrm>
              <a:prstGeom prst="roundRect">
                <a:avLst/>
              </a:prstGeom>
              <a:solidFill>
                <a:srgbClr val="E6CD1F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Lekerekített téglalap 41">
                <a:extLst>
                  <a:ext uri="{FF2B5EF4-FFF2-40B4-BE49-F238E27FC236}">
                    <a16:creationId xmlns:a16="http://schemas.microsoft.com/office/drawing/2014/main" id="{C2CCE8F3-15CF-787A-D12F-6672F58BF332}"/>
                  </a:ext>
                </a:extLst>
              </p:cNvPr>
              <p:cNvSpPr/>
              <p:nvPr/>
            </p:nvSpPr>
            <p:spPr>
              <a:xfrm rot="1919041">
                <a:off x="3373526" y="2621444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Lekerekített téglalap 41">
              <a:extLst>
                <a:ext uri="{FF2B5EF4-FFF2-40B4-BE49-F238E27FC236}">
                  <a16:creationId xmlns:a16="http://schemas.microsoft.com/office/drawing/2014/main" id="{7E3FC89C-05E5-5727-2EA1-F8467684933C}"/>
                </a:ext>
              </a:extLst>
            </p:cNvPr>
            <p:cNvSpPr/>
            <p:nvPr/>
          </p:nvSpPr>
          <p:spPr>
            <a:xfrm rot="1919041">
              <a:off x="12390908" y="4030812"/>
              <a:ext cx="216000" cy="216000"/>
            </a:xfrm>
            <a:prstGeom prst="roundRect">
              <a:avLst/>
            </a:prstGeom>
            <a:solidFill>
              <a:srgbClr val="94C02D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F3C5A6DC-0786-902C-41C8-6B94E680B6ED}"/>
              </a:ext>
            </a:extLst>
          </p:cNvPr>
          <p:cNvCxnSpPr>
            <a:cxnSpLocks/>
          </p:cNvCxnSpPr>
          <p:nvPr/>
        </p:nvCxnSpPr>
        <p:spPr>
          <a:xfrm>
            <a:off x="9268993" y="4652423"/>
            <a:ext cx="34703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1">
            <a:extLst>
              <a:ext uri="{FF2B5EF4-FFF2-40B4-BE49-F238E27FC236}">
                <a16:creationId xmlns:a16="http://schemas.microsoft.com/office/drawing/2014/main" id="{3E6AE8F4-875A-C14A-EED1-DD6D858877D7}"/>
              </a:ext>
            </a:extLst>
          </p:cNvPr>
          <p:cNvSpPr txBox="1">
            <a:spLocks/>
          </p:cNvSpPr>
          <p:nvPr/>
        </p:nvSpPr>
        <p:spPr>
          <a:xfrm>
            <a:off x="811201" y="302140"/>
            <a:ext cx="10058152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Developing a genetic algorithm using the theory of evolution</a:t>
            </a:r>
            <a:endParaRPr lang="en-NL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4DCFC9E-E398-6903-BF2A-E8A7C74BC4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  <a:p>
            <a:endParaRPr lang="en-GB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CEB0375-0B52-6151-CCF8-B11F1E6DC925}"/>
              </a:ext>
            </a:extLst>
          </p:cNvPr>
          <p:cNvGrpSpPr/>
          <p:nvPr/>
        </p:nvGrpSpPr>
        <p:grpSpPr>
          <a:xfrm>
            <a:off x="8130994" y="4111292"/>
            <a:ext cx="2699610" cy="1556981"/>
            <a:chOff x="7786963" y="3715317"/>
            <a:chExt cx="2699610" cy="155698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9837EE9-E987-EB1D-195D-9DD0F9FD0486}"/>
                </a:ext>
              </a:extLst>
            </p:cNvPr>
            <p:cNvGrpSpPr/>
            <p:nvPr/>
          </p:nvGrpSpPr>
          <p:grpSpPr>
            <a:xfrm>
              <a:off x="7786963" y="3715317"/>
              <a:ext cx="1079871" cy="1556981"/>
              <a:chOff x="7663860" y="2380558"/>
              <a:chExt cx="1079871" cy="1556981"/>
            </a:xfrm>
          </p:grpSpPr>
          <p:pic>
            <p:nvPicPr>
              <p:cNvPr id="79" name="Picture 78" descr="A pile of green balls&#10;&#10;Description automatically generated with low confidence">
                <a:extLst>
                  <a:ext uri="{FF2B5EF4-FFF2-40B4-BE49-F238E27FC236}">
                    <a16:creationId xmlns:a16="http://schemas.microsoft.com/office/drawing/2014/main" id="{1187C518-AC9C-41BD-71A9-6CF6B65176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68" t="30154" r="32963" b="19820"/>
              <a:stretch/>
            </p:blipFill>
            <p:spPr>
              <a:xfrm>
                <a:off x="7663860" y="2380558"/>
                <a:ext cx="1079871" cy="1074708"/>
              </a:xfrm>
              <a:prstGeom prst="ellipse">
                <a:avLst/>
              </a:prstGeom>
            </p:spPr>
          </p:pic>
          <p:sp>
            <p:nvSpPr>
              <p:cNvPr id="80" name="Ellipszis 26">
                <a:extLst>
                  <a:ext uri="{FF2B5EF4-FFF2-40B4-BE49-F238E27FC236}">
                    <a16:creationId xmlns:a16="http://schemas.microsoft.com/office/drawing/2014/main" id="{51F1393C-936F-9F3B-26DA-A51ECB7961B1}"/>
                  </a:ext>
                </a:extLst>
              </p:cNvPr>
              <p:cNvSpPr/>
              <p:nvPr/>
            </p:nvSpPr>
            <p:spPr>
              <a:xfrm>
                <a:off x="7663860" y="2380558"/>
                <a:ext cx="1079870" cy="107987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4E60E69-565A-AD9E-2328-05CDC39B3519}"/>
                  </a:ext>
                </a:extLst>
              </p:cNvPr>
              <p:cNvSpPr txBox="1"/>
              <p:nvPr/>
            </p:nvSpPr>
            <p:spPr>
              <a:xfrm>
                <a:off x="7782847" y="3537429"/>
                <a:ext cx="8418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Cubic</a:t>
                </a:r>
                <a:endParaRPr lang="en-NL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36804A1-F10B-6C1F-6230-D63747FA83F0}"/>
                </a:ext>
              </a:extLst>
            </p:cNvPr>
            <p:cNvGrpSpPr/>
            <p:nvPr/>
          </p:nvGrpSpPr>
          <p:grpSpPr>
            <a:xfrm>
              <a:off x="9219880" y="3715317"/>
              <a:ext cx="1266693" cy="1556981"/>
              <a:chOff x="9894552" y="2380558"/>
              <a:chExt cx="1266693" cy="1556981"/>
            </a:xfrm>
          </p:grpSpPr>
          <p:pic>
            <p:nvPicPr>
              <p:cNvPr id="87" name="Picture 86" descr="A picture containing colorful&#10;&#10;Description automatically generated">
                <a:extLst>
                  <a:ext uri="{FF2B5EF4-FFF2-40B4-BE49-F238E27FC236}">
                    <a16:creationId xmlns:a16="http://schemas.microsoft.com/office/drawing/2014/main" id="{6E5B85EE-CE0B-E5E9-82A0-FA898A2C27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49" t="32397" r="34188" b="29870"/>
              <a:stretch/>
            </p:blipFill>
            <p:spPr>
              <a:xfrm>
                <a:off x="9987963" y="2380558"/>
                <a:ext cx="1079871" cy="1074708"/>
              </a:xfrm>
              <a:prstGeom prst="ellipse">
                <a:avLst/>
              </a:prstGeom>
            </p:spPr>
          </p:pic>
          <p:sp>
            <p:nvSpPr>
              <p:cNvPr id="88" name="Ellipszis 26">
                <a:extLst>
                  <a:ext uri="{FF2B5EF4-FFF2-40B4-BE49-F238E27FC236}">
                    <a16:creationId xmlns:a16="http://schemas.microsoft.com/office/drawing/2014/main" id="{F97F504E-60C0-751E-B1FD-5ADB10C6B86F}"/>
                  </a:ext>
                </a:extLst>
              </p:cNvPr>
              <p:cNvSpPr/>
              <p:nvPr/>
            </p:nvSpPr>
            <p:spPr>
              <a:xfrm>
                <a:off x="9987963" y="2383210"/>
                <a:ext cx="1079870" cy="107987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5E24BBA-B2D1-70CF-5089-86E85BFAA57B}"/>
                  </a:ext>
                </a:extLst>
              </p:cNvPr>
              <p:cNvSpPr txBox="1"/>
              <p:nvPr/>
            </p:nvSpPr>
            <p:spPr>
              <a:xfrm>
                <a:off x="9894552" y="3537429"/>
                <a:ext cx="12666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Extracted</a:t>
                </a:r>
                <a:endParaRPr lang="en-NL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305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7" grpId="1" animBg="1"/>
      <p:bldP spid="155" grpId="0" animBg="1"/>
      <p:bldP spid="156" grpId="0" animBg="1"/>
      <p:bldP spid="15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62799F-7E52-AFFA-3CA7-708E0FE9BF9F}"/>
              </a:ext>
            </a:extLst>
          </p:cNvPr>
          <p:cNvGrpSpPr/>
          <p:nvPr/>
        </p:nvGrpSpPr>
        <p:grpSpPr>
          <a:xfrm>
            <a:off x="271481" y="1957187"/>
            <a:ext cx="6498613" cy="3704922"/>
            <a:chOff x="271481" y="1957187"/>
            <a:chExt cx="6498613" cy="37049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2B45C9-CC5F-07DA-46AB-6EF7E162FF70}"/>
                </a:ext>
              </a:extLst>
            </p:cNvPr>
            <p:cNvSpPr txBox="1"/>
            <p:nvPr/>
          </p:nvSpPr>
          <p:spPr>
            <a:xfrm>
              <a:off x="2556727" y="3233158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population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4EC-D2AC-4E5F-F854-84E440D7B09B}"/>
                </a:ext>
              </a:extLst>
            </p:cNvPr>
            <p:cNvSpPr txBox="1"/>
            <p:nvPr/>
          </p:nvSpPr>
          <p:spPr>
            <a:xfrm>
              <a:off x="2556727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0458F75-FE6F-A856-6C42-DD8FE885CADB}"/>
                </a:ext>
              </a:extLst>
            </p:cNvPr>
            <p:cNvCxnSpPr>
              <a:cxnSpLocks/>
              <a:stCxn id="6" idx="2"/>
              <a:endCxn id="10" idx="0"/>
            </p:cNvCxnSpPr>
            <p:nvPr/>
          </p:nvCxnSpPr>
          <p:spPr>
            <a:xfrm>
              <a:off x="3513482" y="3540935"/>
              <a:ext cx="0" cy="2224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5C2732-ED1F-DF63-3700-EA0E53D5FD91}"/>
                </a:ext>
              </a:extLst>
            </p:cNvPr>
            <p:cNvSpPr txBox="1"/>
            <p:nvPr/>
          </p:nvSpPr>
          <p:spPr>
            <a:xfrm>
              <a:off x="2556727" y="270289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network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60D6938-66D5-F9B8-1B3E-DD6EC5965882}"/>
                </a:ext>
              </a:extLst>
            </p:cNvPr>
            <p:cNvCxnSpPr>
              <a:cxnSpLocks/>
              <a:stCxn id="12" idx="2"/>
              <a:endCxn id="6" idx="0"/>
            </p:cNvCxnSpPr>
            <p:nvPr/>
          </p:nvCxnSpPr>
          <p:spPr>
            <a:xfrm>
              <a:off x="3513482" y="3010671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F51357-31BD-E0E9-E2AE-E436BF918FF1}"/>
                </a:ext>
              </a:extLst>
            </p:cNvPr>
            <p:cNvSpPr txBox="1"/>
            <p:nvPr/>
          </p:nvSpPr>
          <p:spPr>
            <a:xfrm>
              <a:off x="2556727" y="1957187"/>
              <a:ext cx="191350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 and parameter selection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81F0375-4E0D-772C-8F10-0D4AF5987381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3513482" y="2480407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350E48-D052-8D90-ABBB-F856A8ED402A}"/>
                </a:ext>
              </a:extLst>
            </p:cNvPr>
            <p:cNvSpPr txBox="1"/>
            <p:nvPr/>
          </p:nvSpPr>
          <p:spPr>
            <a:xfrm>
              <a:off x="4854432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Termination criterion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76C45F-4402-2B76-1541-D99E0BE3127A}"/>
                </a:ext>
              </a:extLst>
            </p:cNvPr>
            <p:cNvSpPr txBox="1"/>
            <p:nvPr/>
          </p:nvSpPr>
          <p:spPr>
            <a:xfrm>
              <a:off x="4854432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Fitness function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802F658-E639-CDF2-7AE1-F75B9EAD6F25}"/>
                </a:ext>
              </a:extLst>
            </p:cNvPr>
            <p:cNvCxnSpPr>
              <a:cxnSpLocks/>
              <a:stCxn id="20" idx="2"/>
              <a:endCxn id="19" idx="0"/>
            </p:cNvCxnSpPr>
            <p:nvPr/>
          </p:nvCxnSpPr>
          <p:spPr>
            <a:xfrm>
              <a:off x="5811187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90F830-F0B9-33FF-ACA6-8D2DD430FF95}"/>
                </a:ext>
              </a:extLst>
            </p:cNvPr>
            <p:cNvSpPr txBox="1"/>
            <p:nvPr/>
          </p:nvSpPr>
          <p:spPr>
            <a:xfrm>
              <a:off x="4854432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Electrochemical PNM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2E4E874-8AEA-4196-3F5F-E959DB294802}"/>
                </a:ext>
              </a:extLst>
            </p:cNvPr>
            <p:cNvCxnSpPr>
              <a:cxnSpLocks/>
              <a:stCxn id="22" idx="2"/>
              <a:endCxn id="20" idx="0"/>
            </p:cNvCxnSpPr>
            <p:nvPr/>
          </p:nvCxnSpPr>
          <p:spPr>
            <a:xfrm>
              <a:off x="5811187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BC9F21-66C9-B580-6C82-3416402A9FF2}"/>
                </a:ext>
              </a:extLst>
            </p:cNvPr>
            <p:cNvCxnSpPr>
              <a:cxnSpLocks/>
              <a:stCxn id="10" idx="3"/>
              <a:endCxn id="22" idx="1"/>
            </p:cNvCxnSpPr>
            <p:nvPr/>
          </p:nvCxnSpPr>
          <p:spPr>
            <a:xfrm>
              <a:off x="4470236" y="3917310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5A7F11-74AA-F8BB-2BAF-DD50A738281B}"/>
                </a:ext>
              </a:extLst>
            </p:cNvPr>
            <p:cNvSpPr txBox="1"/>
            <p:nvPr/>
          </p:nvSpPr>
          <p:spPr>
            <a:xfrm>
              <a:off x="271481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Crossover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6970D5-3007-EFD1-7141-3D34EC539F9D}"/>
                </a:ext>
              </a:extLst>
            </p:cNvPr>
            <p:cNvSpPr txBox="1"/>
            <p:nvPr/>
          </p:nvSpPr>
          <p:spPr>
            <a:xfrm>
              <a:off x="271481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Mutation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128536B-C463-B693-B23E-8411F49EA5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2CDD4D6-9331-F176-CE85-6F329B8708AD}"/>
                </a:ext>
              </a:extLst>
            </p:cNvPr>
            <p:cNvSpPr txBox="1"/>
            <p:nvPr/>
          </p:nvSpPr>
          <p:spPr>
            <a:xfrm>
              <a:off x="271481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Merging and splitting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040F838-CF0B-F18E-DA6E-1FE6A7F278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F053C29-F1AB-556D-161F-FF89DC071F38}"/>
                </a:ext>
              </a:extLst>
            </p:cNvPr>
            <p:cNvCxnSpPr>
              <a:cxnSpLocks/>
              <a:stCxn id="32" idx="3"/>
              <a:endCxn id="10" idx="1"/>
            </p:cNvCxnSpPr>
            <p:nvPr/>
          </p:nvCxnSpPr>
          <p:spPr>
            <a:xfrm>
              <a:off x="2184990" y="3917310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9D2F6FE-5A89-1B64-A598-030446451CD0}"/>
                </a:ext>
              </a:extLst>
            </p:cNvPr>
            <p:cNvSpPr txBox="1"/>
            <p:nvPr/>
          </p:nvSpPr>
          <p:spPr>
            <a:xfrm>
              <a:off x="2556727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Selection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5C5D081-DBE9-2D9F-F4B1-E03C434A7F26}"/>
                </a:ext>
              </a:extLst>
            </p:cNvPr>
            <p:cNvCxnSpPr>
              <a:cxnSpLocks/>
              <a:stCxn id="19" idx="1"/>
              <a:endCxn id="40" idx="3"/>
            </p:cNvCxnSpPr>
            <p:nvPr/>
          </p:nvCxnSpPr>
          <p:spPr>
            <a:xfrm flipH="1">
              <a:off x="4470236" y="4978403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E0ACB12-AB2D-1E86-4F6D-5BE3200ED0AD}"/>
                </a:ext>
              </a:extLst>
            </p:cNvPr>
            <p:cNvCxnSpPr>
              <a:cxnSpLocks/>
              <a:stCxn id="40" idx="1"/>
              <a:endCxn id="29" idx="3"/>
            </p:cNvCxnSpPr>
            <p:nvPr/>
          </p:nvCxnSpPr>
          <p:spPr>
            <a:xfrm flipH="1">
              <a:off x="2184990" y="4978403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06745-F796-91E1-760E-CAC06D343D83}"/>
                </a:ext>
              </a:extLst>
            </p:cNvPr>
            <p:cNvSpPr txBox="1"/>
            <p:nvPr/>
          </p:nvSpPr>
          <p:spPr>
            <a:xfrm>
              <a:off x="4856585" y="5354332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Termination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D8902DA-B308-F5D7-955E-7DC6A7A71D0B}"/>
                </a:ext>
              </a:extLst>
            </p:cNvPr>
            <p:cNvCxnSpPr>
              <a:cxnSpLocks/>
              <a:stCxn id="19" idx="2"/>
              <a:endCxn id="43" idx="0"/>
            </p:cNvCxnSpPr>
            <p:nvPr/>
          </p:nvCxnSpPr>
          <p:spPr>
            <a:xfrm>
              <a:off x="5811187" y="5132291"/>
              <a:ext cx="0" cy="2220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6E05A540-7B26-3E48-ED74-F248AEECEA10}"/>
              </a:ext>
            </a:extLst>
          </p:cNvPr>
          <p:cNvGrpSpPr/>
          <p:nvPr/>
        </p:nvGrpSpPr>
        <p:grpSpPr>
          <a:xfrm>
            <a:off x="7359455" y="3836857"/>
            <a:ext cx="4122934" cy="2566782"/>
            <a:chOff x="7359455" y="3836857"/>
            <a:chExt cx="4122934" cy="2566782"/>
          </a:xfrm>
        </p:grpSpPr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974A306E-8729-D291-1700-C5940D59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9455" y="4121439"/>
              <a:ext cx="4122934" cy="2282200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FDA863FA-2B96-6E06-19B1-3D0F9D24CFE5}"/>
                </a:ext>
              </a:extLst>
            </p:cNvPr>
            <p:cNvSpPr txBox="1"/>
            <p:nvPr/>
          </p:nvSpPr>
          <p:spPr>
            <a:xfrm>
              <a:off x="7845839" y="3836857"/>
              <a:ext cx="10790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Anode </a:t>
              </a:r>
              <a:endParaRPr lang="en-NL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9285A850-9E37-6AA9-850D-B3305F0C5E93}"/>
                </a:ext>
              </a:extLst>
            </p:cNvPr>
            <p:cNvSpPr txBox="1"/>
            <p:nvPr/>
          </p:nvSpPr>
          <p:spPr>
            <a:xfrm>
              <a:off x="9941405" y="3836857"/>
              <a:ext cx="10790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Cathode</a:t>
              </a:r>
              <a:endParaRPr lang="en-NL" sz="1600" b="1" dirty="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B96B7374-0B4B-56C0-2808-2646B16F2382}"/>
                  </a:ext>
                </a:extLst>
              </p:cNvPr>
              <p:cNvSpPr txBox="1"/>
              <p:nvPr/>
            </p:nvSpPr>
            <p:spPr>
              <a:xfrm>
                <a:off x="7801566" y="3897113"/>
                <a:ext cx="3238711" cy="2257028"/>
              </a:xfrm>
              <a:prstGeom prst="rect">
                <a:avLst/>
              </a:prstGeom>
              <a:noFill/>
              <a:ln w="38100">
                <a:solidFill>
                  <a:srgbClr val="2A962A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𝐅𝐢𝐭𝐧𝐞𝐬𝐬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= 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𝐭𝐡𝐞𝐨𝐫𝐲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  <a:cs typeface="Arial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𝐞𝐥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𝐭𝐡𝐞𝐨𝐫𝐲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  <a:cs typeface="Arial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𝐩𝐮𝐦𝐩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</a:p>
              <a:p>
                <a:endParaRPr lang="en-US" b="1" dirty="0">
                  <a:latin typeface="Arial "/>
                  <a:ea typeface="Arial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20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theory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=1.26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V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 ∗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I</m:t>
                    </m:r>
                  </m:oMath>
                </a14:m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20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el</m:t>
                        </m:r>
                      </m:sub>
                    </m:sSub>
                    <m: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η</m:t>
                    </m:r>
                    <m: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∗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I</m:t>
                    </m:r>
                  </m:oMath>
                </a14:m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η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=0.5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V</m:t>
                    </m:r>
                  </m:oMath>
                </a14:m>
                <a:endParaRPr lang="en-US" sz="2000" dirty="0">
                  <a:latin typeface="Arial "/>
                  <a:ea typeface="Arial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20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pump</m:t>
                        </m:r>
                      </m:sub>
                    </m:sSub>
                    <m: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Q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∗∆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η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pump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B96B7374-0B4B-56C0-2808-2646B16F2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66" y="3897113"/>
                <a:ext cx="3238711" cy="22570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2A962A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DD515-AA72-7905-1E18-C729807E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EE04EA0-C5C2-830D-AB89-FC3F3A1A27A5}"/>
              </a:ext>
            </a:extLst>
          </p:cNvPr>
          <p:cNvSpPr txBox="1"/>
          <p:nvPr/>
        </p:nvSpPr>
        <p:spPr>
          <a:xfrm>
            <a:off x="7139838" y="1675364"/>
            <a:ext cx="5083443" cy="2060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Scaling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Electrochemical pore network model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Fitness function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Termination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1A33A7-A566-D0AA-2D7F-5A3CB1929F0B}"/>
              </a:ext>
            </a:extLst>
          </p:cNvPr>
          <p:cNvGrpSpPr/>
          <p:nvPr/>
        </p:nvGrpSpPr>
        <p:grpSpPr>
          <a:xfrm>
            <a:off x="37251" y="3032959"/>
            <a:ext cx="6849976" cy="2831531"/>
            <a:chOff x="37251" y="3032959"/>
            <a:chExt cx="6849976" cy="2831531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B4AD1D42-C376-06FE-03BB-F8F5C47F878E}"/>
                </a:ext>
              </a:extLst>
            </p:cNvPr>
            <p:cNvSpPr/>
            <p:nvPr/>
          </p:nvSpPr>
          <p:spPr>
            <a:xfrm>
              <a:off x="37251" y="3032959"/>
              <a:ext cx="2489200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CF7226-1C34-1B1F-8C8C-2AEAE388F255}"/>
                </a:ext>
              </a:extLst>
            </p:cNvPr>
            <p:cNvSpPr/>
            <p:nvPr/>
          </p:nvSpPr>
          <p:spPr>
            <a:xfrm>
              <a:off x="4491145" y="3115485"/>
              <a:ext cx="2396082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77FE1F-C465-0337-ABA2-9C967731C768}"/>
                </a:ext>
              </a:extLst>
            </p:cNvPr>
            <p:cNvSpPr/>
            <p:nvPr/>
          </p:nvSpPr>
          <p:spPr>
            <a:xfrm>
              <a:off x="2527326" y="4686582"/>
              <a:ext cx="1963312" cy="114352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DD4FC4-E1AF-49B9-3FA4-63F7E9BD7014}"/>
              </a:ext>
            </a:extLst>
          </p:cNvPr>
          <p:cNvGrpSpPr/>
          <p:nvPr/>
        </p:nvGrpSpPr>
        <p:grpSpPr>
          <a:xfrm>
            <a:off x="41416" y="3236018"/>
            <a:ext cx="6849976" cy="2831531"/>
            <a:chOff x="37251" y="3032959"/>
            <a:chExt cx="6849976" cy="28315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D4E8E6-4CCF-2600-9635-1F1961CFF1C1}"/>
                </a:ext>
              </a:extLst>
            </p:cNvPr>
            <p:cNvSpPr/>
            <p:nvPr/>
          </p:nvSpPr>
          <p:spPr>
            <a:xfrm>
              <a:off x="37251" y="3032959"/>
              <a:ext cx="2489200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38BE10-BC3F-7A2B-796B-F3A7FD1574B7}"/>
                </a:ext>
              </a:extLst>
            </p:cNvPr>
            <p:cNvSpPr/>
            <p:nvPr/>
          </p:nvSpPr>
          <p:spPr>
            <a:xfrm>
              <a:off x="4491145" y="3908233"/>
              <a:ext cx="2396082" cy="195625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D8C22C-A86D-7080-244E-2F8330372D54}"/>
                </a:ext>
              </a:extLst>
            </p:cNvPr>
            <p:cNvSpPr/>
            <p:nvPr/>
          </p:nvSpPr>
          <p:spPr>
            <a:xfrm>
              <a:off x="2527326" y="4531450"/>
              <a:ext cx="1963312" cy="129865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48C6FB-99CC-E7A9-3E09-1639BCCB626E}"/>
              </a:ext>
            </a:extLst>
          </p:cNvPr>
          <p:cNvGrpSpPr/>
          <p:nvPr/>
        </p:nvGrpSpPr>
        <p:grpSpPr>
          <a:xfrm>
            <a:off x="36403" y="3179358"/>
            <a:ext cx="6849976" cy="2831531"/>
            <a:chOff x="37251" y="3032959"/>
            <a:chExt cx="6849976" cy="283153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9C6941-6921-A1BA-3177-07699FCEA2D1}"/>
                </a:ext>
              </a:extLst>
            </p:cNvPr>
            <p:cNvSpPr/>
            <p:nvPr/>
          </p:nvSpPr>
          <p:spPr>
            <a:xfrm>
              <a:off x="37251" y="3032959"/>
              <a:ext cx="2489200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507CAF-4DB3-F1C8-A612-421F8B662706}"/>
                </a:ext>
              </a:extLst>
            </p:cNvPr>
            <p:cNvSpPr/>
            <p:nvPr/>
          </p:nvSpPr>
          <p:spPr>
            <a:xfrm>
              <a:off x="4491145" y="4492930"/>
              <a:ext cx="2396082" cy="137156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4DB4677-8342-A080-4B07-9CA95D4A70F8}"/>
                </a:ext>
              </a:extLst>
            </p:cNvPr>
            <p:cNvSpPr/>
            <p:nvPr/>
          </p:nvSpPr>
          <p:spPr>
            <a:xfrm>
              <a:off x="2527326" y="4606092"/>
              <a:ext cx="1963312" cy="122401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30BCD7-DB50-88D4-3BF4-EA3CA57731CE}"/>
              </a:ext>
            </a:extLst>
          </p:cNvPr>
          <p:cNvGrpSpPr/>
          <p:nvPr/>
        </p:nvGrpSpPr>
        <p:grpSpPr>
          <a:xfrm>
            <a:off x="42892" y="3249466"/>
            <a:ext cx="4453387" cy="2797147"/>
            <a:chOff x="37251" y="3032959"/>
            <a:chExt cx="4453387" cy="279714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D244700-509B-290A-ADC3-9C3140E961F5}"/>
                </a:ext>
              </a:extLst>
            </p:cNvPr>
            <p:cNvSpPr/>
            <p:nvPr/>
          </p:nvSpPr>
          <p:spPr>
            <a:xfrm>
              <a:off x="37251" y="3032959"/>
              <a:ext cx="2489200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DB2C66-141F-B8E1-B8CB-69F83E9AA98B}"/>
                </a:ext>
              </a:extLst>
            </p:cNvPr>
            <p:cNvSpPr/>
            <p:nvPr/>
          </p:nvSpPr>
          <p:spPr>
            <a:xfrm>
              <a:off x="2527326" y="4606092"/>
              <a:ext cx="1963312" cy="122401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674FA3AE-6719-9414-1541-2DE69FE9FA05}"/>
              </a:ext>
            </a:extLst>
          </p:cNvPr>
          <p:cNvGrpSpPr/>
          <p:nvPr/>
        </p:nvGrpSpPr>
        <p:grpSpPr>
          <a:xfrm>
            <a:off x="7763211" y="4111292"/>
            <a:ext cx="3336533" cy="1088901"/>
            <a:chOff x="7763211" y="4111292"/>
            <a:chExt cx="3336533" cy="1088901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6B63E6F9-91D5-710A-DD00-927352E2E14C}"/>
                </a:ext>
              </a:extLst>
            </p:cNvPr>
            <p:cNvGrpSpPr/>
            <p:nvPr/>
          </p:nvGrpSpPr>
          <p:grpSpPr>
            <a:xfrm>
              <a:off x="10024768" y="4111292"/>
              <a:ext cx="1074976" cy="1074976"/>
              <a:chOff x="12153089" y="3384616"/>
              <a:chExt cx="1620000" cy="1620000"/>
            </a:xfrm>
          </p:grpSpPr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7AD98AD5-AAC8-89D2-3883-58B5AA0B4CE6}"/>
                  </a:ext>
                </a:extLst>
              </p:cNvPr>
              <p:cNvGrpSpPr/>
              <p:nvPr/>
            </p:nvGrpSpPr>
            <p:grpSpPr>
              <a:xfrm>
                <a:off x="12153089" y="3384616"/>
                <a:ext cx="1620000" cy="1620000"/>
                <a:chOff x="2938650" y="1837738"/>
                <a:chExt cx="1620000" cy="1620000"/>
              </a:xfrm>
            </p:grpSpPr>
            <p:sp>
              <p:nvSpPr>
                <p:cNvPr id="302" name="Lekerekített téglalap 51">
                  <a:extLst>
                    <a:ext uri="{FF2B5EF4-FFF2-40B4-BE49-F238E27FC236}">
                      <a16:creationId xmlns:a16="http://schemas.microsoft.com/office/drawing/2014/main" id="{EC8211C7-B039-19FA-AB16-6537487704C6}"/>
                    </a:ext>
                  </a:extLst>
                </p:cNvPr>
                <p:cNvSpPr/>
                <p:nvPr/>
              </p:nvSpPr>
              <p:spPr>
                <a:xfrm rot="555523">
                  <a:off x="4048789" y="2155787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3" name="Lekerekített téglalap 52">
                  <a:extLst>
                    <a:ext uri="{FF2B5EF4-FFF2-40B4-BE49-F238E27FC236}">
                      <a16:creationId xmlns:a16="http://schemas.microsoft.com/office/drawing/2014/main" id="{0AC654E3-63BA-BC91-313B-80BC312D4B65}"/>
                    </a:ext>
                  </a:extLst>
                </p:cNvPr>
                <p:cNvSpPr/>
                <p:nvPr/>
              </p:nvSpPr>
              <p:spPr>
                <a:xfrm rot="555523">
                  <a:off x="4005394" y="2305829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4" name="Lekerekített téglalap 53">
                  <a:extLst>
                    <a:ext uri="{FF2B5EF4-FFF2-40B4-BE49-F238E27FC236}">
                      <a16:creationId xmlns:a16="http://schemas.microsoft.com/office/drawing/2014/main" id="{4A083D13-2BC2-141B-614A-A867BF0DC7A2}"/>
                    </a:ext>
                  </a:extLst>
                </p:cNvPr>
                <p:cNvSpPr/>
                <p:nvPr/>
              </p:nvSpPr>
              <p:spPr>
                <a:xfrm rot="555523">
                  <a:off x="3953028" y="2497435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5" name="Lekerekített téglalap 54">
                  <a:extLst>
                    <a:ext uri="{FF2B5EF4-FFF2-40B4-BE49-F238E27FC236}">
                      <a16:creationId xmlns:a16="http://schemas.microsoft.com/office/drawing/2014/main" id="{8C6510D4-A307-0A9F-7DD8-84A51528118C}"/>
                    </a:ext>
                  </a:extLst>
                </p:cNvPr>
                <p:cNvSpPr/>
                <p:nvPr/>
              </p:nvSpPr>
              <p:spPr>
                <a:xfrm rot="555523">
                  <a:off x="3978932" y="271627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6" name="Lekerekített téglalap 55">
                  <a:extLst>
                    <a:ext uri="{FF2B5EF4-FFF2-40B4-BE49-F238E27FC236}">
                      <a16:creationId xmlns:a16="http://schemas.microsoft.com/office/drawing/2014/main" id="{EC6AB15E-0740-57B5-C162-566DBEAA8C33}"/>
                    </a:ext>
                  </a:extLst>
                </p:cNvPr>
                <p:cNvSpPr/>
                <p:nvPr/>
              </p:nvSpPr>
              <p:spPr>
                <a:xfrm rot="555523">
                  <a:off x="3938055" y="2837473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" name="Lekerekített téglalap 56">
                  <a:extLst>
                    <a:ext uri="{FF2B5EF4-FFF2-40B4-BE49-F238E27FC236}">
                      <a16:creationId xmlns:a16="http://schemas.microsoft.com/office/drawing/2014/main" id="{E6A9595F-BE08-C669-7EBC-77DCFAC60C62}"/>
                    </a:ext>
                  </a:extLst>
                </p:cNvPr>
                <p:cNvSpPr/>
                <p:nvPr/>
              </p:nvSpPr>
              <p:spPr>
                <a:xfrm rot="555523">
                  <a:off x="3871443" y="298924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8" name="Ellipszis 26">
                  <a:extLst>
                    <a:ext uri="{FF2B5EF4-FFF2-40B4-BE49-F238E27FC236}">
                      <a16:creationId xmlns:a16="http://schemas.microsoft.com/office/drawing/2014/main" id="{01DF98C0-EDAB-FEF7-B618-37AC985DC14C}"/>
                    </a:ext>
                  </a:extLst>
                </p:cNvPr>
                <p:cNvSpPr/>
                <p:nvPr/>
              </p:nvSpPr>
              <p:spPr>
                <a:xfrm>
                  <a:off x="2938650" y="1837738"/>
                  <a:ext cx="1620000" cy="1620000"/>
                </a:xfrm>
                <a:prstGeom prst="ellips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9" name="Lekerekített téglalap 32">
                  <a:extLst>
                    <a:ext uri="{FF2B5EF4-FFF2-40B4-BE49-F238E27FC236}">
                      <a16:creationId xmlns:a16="http://schemas.microsoft.com/office/drawing/2014/main" id="{D853AACA-5E07-630C-2D86-0C58AD954C9E}"/>
                    </a:ext>
                  </a:extLst>
                </p:cNvPr>
                <p:cNvSpPr/>
                <p:nvPr/>
              </p:nvSpPr>
              <p:spPr>
                <a:xfrm rot="19605666">
                  <a:off x="3101749" y="2385211"/>
                  <a:ext cx="252000" cy="252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0" name="Lekerekített téglalap 33">
                  <a:extLst>
                    <a:ext uri="{FF2B5EF4-FFF2-40B4-BE49-F238E27FC236}">
                      <a16:creationId xmlns:a16="http://schemas.microsoft.com/office/drawing/2014/main" id="{C0E19AE6-3DEB-53E9-DFBD-F5574F2F5358}"/>
                    </a:ext>
                  </a:extLst>
                </p:cNvPr>
                <p:cNvSpPr/>
                <p:nvPr/>
              </p:nvSpPr>
              <p:spPr>
                <a:xfrm rot="19605666">
                  <a:off x="3322739" y="227323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" name="Lekerekített téglalap 34">
                  <a:extLst>
                    <a:ext uri="{FF2B5EF4-FFF2-40B4-BE49-F238E27FC236}">
                      <a16:creationId xmlns:a16="http://schemas.microsoft.com/office/drawing/2014/main" id="{A8B77356-BD28-34D8-3984-5BF5E990F1CC}"/>
                    </a:ext>
                  </a:extLst>
                </p:cNvPr>
                <p:cNvSpPr/>
                <p:nvPr/>
              </p:nvSpPr>
              <p:spPr>
                <a:xfrm rot="19605666">
                  <a:off x="3513780" y="2181222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" name="Lekerekített téglalap 35">
                  <a:extLst>
                    <a:ext uri="{FF2B5EF4-FFF2-40B4-BE49-F238E27FC236}">
                      <a16:creationId xmlns:a16="http://schemas.microsoft.com/office/drawing/2014/main" id="{05C8CC10-54B3-F107-6BBA-3D4BC2B951AB}"/>
                    </a:ext>
                  </a:extLst>
                </p:cNvPr>
                <p:cNvSpPr/>
                <p:nvPr/>
              </p:nvSpPr>
              <p:spPr>
                <a:xfrm rot="19605666">
                  <a:off x="3678298" y="2129744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3" name="Lekerekített téglalap 36">
                  <a:extLst>
                    <a:ext uri="{FF2B5EF4-FFF2-40B4-BE49-F238E27FC236}">
                      <a16:creationId xmlns:a16="http://schemas.microsoft.com/office/drawing/2014/main" id="{A61F6199-9005-4507-B5E9-9A8C1973E899}"/>
                    </a:ext>
                  </a:extLst>
                </p:cNvPr>
                <p:cNvSpPr/>
                <p:nvPr/>
              </p:nvSpPr>
              <p:spPr>
                <a:xfrm rot="19605666">
                  <a:off x="3053593" y="2561896"/>
                  <a:ext cx="72000" cy="72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4" name="Lekerekített téglalap 39">
                  <a:extLst>
                    <a:ext uri="{FF2B5EF4-FFF2-40B4-BE49-F238E27FC236}">
                      <a16:creationId xmlns:a16="http://schemas.microsoft.com/office/drawing/2014/main" id="{55B9849F-4611-0877-BD7A-A8738C3E9235}"/>
                    </a:ext>
                  </a:extLst>
                </p:cNvPr>
                <p:cNvSpPr/>
                <p:nvPr/>
              </p:nvSpPr>
              <p:spPr>
                <a:xfrm rot="1919041">
                  <a:off x="3728519" y="285138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5" name="Lekerekített téglalap 40">
                  <a:extLst>
                    <a:ext uri="{FF2B5EF4-FFF2-40B4-BE49-F238E27FC236}">
                      <a16:creationId xmlns:a16="http://schemas.microsoft.com/office/drawing/2014/main" id="{7ED96896-CA95-1C2E-00B3-54B66EBA09AB}"/>
                    </a:ext>
                  </a:extLst>
                </p:cNvPr>
                <p:cNvSpPr/>
                <p:nvPr/>
              </p:nvSpPr>
              <p:spPr>
                <a:xfrm rot="1919041">
                  <a:off x="3498338" y="2677542"/>
                  <a:ext cx="252000" cy="252000"/>
                </a:xfrm>
                <a:prstGeom prst="roundRect">
                  <a:avLst/>
                </a:prstGeom>
                <a:solidFill>
                  <a:srgbClr val="E6CD1F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6" name="Lekerekített téglalap 41">
                  <a:extLst>
                    <a:ext uri="{FF2B5EF4-FFF2-40B4-BE49-F238E27FC236}">
                      <a16:creationId xmlns:a16="http://schemas.microsoft.com/office/drawing/2014/main" id="{C362B368-E0DB-4921-1665-15473704F74D}"/>
                    </a:ext>
                  </a:extLst>
                </p:cNvPr>
                <p:cNvSpPr/>
                <p:nvPr/>
              </p:nvSpPr>
              <p:spPr>
                <a:xfrm rot="1919041">
                  <a:off x="3373526" y="2621444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1" name="Lekerekített téglalap 41">
                <a:extLst>
                  <a:ext uri="{FF2B5EF4-FFF2-40B4-BE49-F238E27FC236}">
                    <a16:creationId xmlns:a16="http://schemas.microsoft.com/office/drawing/2014/main" id="{B89C303C-8422-DA17-FC24-42DA54D0BC1C}"/>
                  </a:ext>
                </a:extLst>
              </p:cNvPr>
              <p:cNvSpPr/>
              <p:nvPr/>
            </p:nvSpPr>
            <p:spPr>
              <a:xfrm rot="1919041">
                <a:off x="12390908" y="4030812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78CA4EAA-70A0-EE27-2B91-6959DA2AA829}"/>
                </a:ext>
              </a:extLst>
            </p:cNvPr>
            <p:cNvGrpSpPr/>
            <p:nvPr/>
          </p:nvGrpSpPr>
          <p:grpSpPr>
            <a:xfrm>
              <a:off x="7763211" y="4125217"/>
              <a:ext cx="1074976" cy="1074976"/>
              <a:chOff x="7763211" y="4125217"/>
              <a:chExt cx="1074976" cy="1074976"/>
            </a:xfrm>
          </p:grpSpPr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F75EBB66-AD47-209A-A1D7-BB8C28502B75}"/>
                  </a:ext>
                </a:extLst>
              </p:cNvPr>
              <p:cNvGrpSpPr/>
              <p:nvPr/>
            </p:nvGrpSpPr>
            <p:grpSpPr>
              <a:xfrm>
                <a:off x="7801464" y="4296002"/>
                <a:ext cx="887107" cy="803604"/>
                <a:chOff x="12268032" y="3676622"/>
                <a:chExt cx="1139196" cy="1075500"/>
              </a:xfrm>
            </p:grpSpPr>
            <p:grpSp>
              <p:nvGrpSpPr>
                <p:cNvPr id="282" name="Group 281">
                  <a:extLst>
                    <a:ext uri="{FF2B5EF4-FFF2-40B4-BE49-F238E27FC236}">
                      <a16:creationId xmlns:a16="http://schemas.microsoft.com/office/drawing/2014/main" id="{868AA367-95B4-A511-1ECC-F2579DE6C2BF}"/>
                    </a:ext>
                  </a:extLst>
                </p:cNvPr>
                <p:cNvGrpSpPr/>
                <p:nvPr/>
              </p:nvGrpSpPr>
              <p:grpSpPr>
                <a:xfrm>
                  <a:off x="12268032" y="3676622"/>
                  <a:ext cx="1139196" cy="1075500"/>
                  <a:chOff x="3053593" y="2129744"/>
                  <a:chExt cx="1139196" cy="1075500"/>
                </a:xfrm>
              </p:grpSpPr>
              <p:sp>
                <p:nvSpPr>
                  <p:cNvPr id="284" name="Lekerekített téglalap 51">
                    <a:extLst>
                      <a:ext uri="{FF2B5EF4-FFF2-40B4-BE49-F238E27FC236}">
                        <a16:creationId xmlns:a16="http://schemas.microsoft.com/office/drawing/2014/main" id="{D2D7A5DF-827D-70F3-52B5-C8AF49CB4BB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" name="Lekerekített téglalap 52">
                    <a:extLst>
                      <a:ext uri="{FF2B5EF4-FFF2-40B4-BE49-F238E27FC236}">
                        <a16:creationId xmlns:a16="http://schemas.microsoft.com/office/drawing/2014/main" id="{3101E894-AA38-29C8-96CF-490527A7F1B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05394" y="2305829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" name="Lekerekített téglalap 53">
                    <a:extLst>
                      <a:ext uri="{FF2B5EF4-FFF2-40B4-BE49-F238E27FC236}">
                        <a16:creationId xmlns:a16="http://schemas.microsoft.com/office/drawing/2014/main" id="{CA03C9E1-B411-EDF4-00A2-65CB4DDE85F6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53028" y="2497435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" name="Lekerekített téglalap 54">
                    <a:extLst>
                      <a:ext uri="{FF2B5EF4-FFF2-40B4-BE49-F238E27FC236}">
                        <a16:creationId xmlns:a16="http://schemas.microsoft.com/office/drawing/2014/main" id="{D401E8AE-EB87-FD5B-B173-450BA192EAA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78932" y="271627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" name="Lekerekített téglalap 55">
                    <a:extLst>
                      <a:ext uri="{FF2B5EF4-FFF2-40B4-BE49-F238E27FC236}">
                        <a16:creationId xmlns:a16="http://schemas.microsoft.com/office/drawing/2014/main" id="{E190938A-0459-A2F7-ECAE-531D4740FBFD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38055" y="2837473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" name="Lekerekített téglalap 56">
                    <a:extLst>
                      <a:ext uri="{FF2B5EF4-FFF2-40B4-BE49-F238E27FC236}">
                        <a16:creationId xmlns:a16="http://schemas.microsoft.com/office/drawing/2014/main" id="{439280D7-DEF7-ED80-EC1E-1F8A41C1CAAE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" name="Lekerekített téglalap 32">
                    <a:extLst>
                      <a:ext uri="{FF2B5EF4-FFF2-40B4-BE49-F238E27FC236}">
                        <a16:creationId xmlns:a16="http://schemas.microsoft.com/office/drawing/2014/main" id="{9C962429-408A-7CEA-EB40-8DAAD917AE88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101749" y="2385211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" name="Lekerekített téglalap 33">
                    <a:extLst>
                      <a:ext uri="{FF2B5EF4-FFF2-40B4-BE49-F238E27FC236}">
                        <a16:creationId xmlns:a16="http://schemas.microsoft.com/office/drawing/2014/main" id="{48B0FA8C-4A97-7ABF-211F-0376ADA7116E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322739" y="227323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" name="Lekerekített téglalap 34">
                    <a:extLst>
                      <a:ext uri="{FF2B5EF4-FFF2-40B4-BE49-F238E27FC236}">
                        <a16:creationId xmlns:a16="http://schemas.microsoft.com/office/drawing/2014/main" id="{AFE315B6-75CB-4B48-A0FB-67B7316FA13C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513780" y="2181222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" name="Lekerekített téglalap 35">
                    <a:extLst>
                      <a:ext uri="{FF2B5EF4-FFF2-40B4-BE49-F238E27FC236}">
                        <a16:creationId xmlns:a16="http://schemas.microsoft.com/office/drawing/2014/main" id="{92A9C0F3-C64B-5FF4-8DFB-0D5C839FDD7B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678298" y="2129744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" name="Lekerekített téglalap 36">
                    <a:extLst>
                      <a:ext uri="{FF2B5EF4-FFF2-40B4-BE49-F238E27FC236}">
                        <a16:creationId xmlns:a16="http://schemas.microsoft.com/office/drawing/2014/main" id="{75D5FE7A-91DA-A859-D94A-58F098971ADF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053593" y="2561896"/>
                    <a:ext cx="72000" cy="72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" name="Lekerekített téglalap 39">
                    <a:extLst>
                      <a:ext uri="{FF2B5EF4-FFF2-40B4-BE49-F238E27FC236}">
                        <a16:creationId xmlns:a16="http://schemas.microsoft.com/office/drawing/2014/main" id="{FBF4166C-0BCD-869C-BBC0-3EC161C8064C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728519" y="285138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" name="Lekerekített téglalap 40">
                    <a:extLst>
                      <a:ext uri="{FF2B5EF4-FFF2-40B4-BE49-F238E27FC236}">
                        <a16:creationId xmlns:a16="http://schemas.microsoft.com/office/drawing/2014/main" id="{5A71465D-8FFA-F84B-97A2-68F369D8E067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498338" y="2677542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" name="Lekerekített téglalap 41">
                    <a:extLst>
                      <a:ext uri="{FF2B5EF4-FFF2-40B4-BE49-F238E27FC236}">
                        <a16:creationId xmlns:a16="http://schemas.microsoft.com/office/drawing/2014/main" id="{951BD941-93D6-8E5F-2265-AB99A225DA3D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373526" y="2621444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83" name="Lekerekített téglalap 41">
                  <a:extLst>
                    <a:ext uri="{FF2B5EF4-FFF2-40B4-BE49-F238E27FC236}">
                      <a16:creationId xmlns:a16="http://schemas.microsoft.com/office/drawing/2014/main" id="{A656498C-EE0D-27E3-2DCB-DE2187D30356}"/>
                    </a:ext>
                  </a:extLst>
                </p:cNvPr>
                <p:cNvSpPr/>
                <p:nvPr/>
              </p:nvSpPr>
              <p:spPr>
                <a:xfrm rot="1919041">
                  <a:off x="12390908" y="4030812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17" name="Ellipszis 26">
                <a:extLst>
                  <a:ext uri="{FF2B5EF4-FFF2-40B4-BE49-F238E27FC236}">
                    <a16:creationId xmlns:a16="http://schemas.microsoft.com/office/drawing/2014/main" id="{5CD51B86-118D-662B-3C67-1D5CC8F3DEAD}"/>
                  </a:ext>
                </a:extLst>
              </p:cNvPr>
              <p:cNvSpPr/>
              <p:nvPr/>
            </p:nvSpPr>
            <p:spPr>
              <a:xfrm>
                <a:off x="7763211" y="4125217"/>
                <a:ext cx="1074976" cy="1074976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460E2062-732F-A43E-63EA-2C62428E1F45}"/>
                </a:ext>
              </a:extLst>
            </p:cNvPr>
            <p:cNvCxnSpPr>
              <a:cxnSpLocks/>
            </p:cNvCxnSpPr>
            <p:nvPr/>
          </p:nvCxnSpPr>
          <p:spPr>
            <a:xfrm>
              <a:off x="9140526" y="465143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4" name="Title 1">
            <a:extLst>
              <a:ext uri="{FF2B5EF4-FFF2-40B4-BE49-F238E27FC236}">
                <a16:creationId xmlns:a16="http://schemas.microsoft.com/office/drawing/2014/main" id="{47587DEC-713E-4B76-9197-A460CDBC8F04}"/>
              </a:ext>
            </a:extLst>
          </p:cNvPr>
          <p:cNvSpPr txBox="1">
            <a:spLocks/>
          </p:cNvSpPr>
          <p:nvPr/>
        </p:nvSpPr>
        <p:spPr>
          <a:xfrm>
            <a:off x="811201" y="302140"/>
            <a:ext cx="10058152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Genetic evolution using a pore network model</a:t>
            </a:r>
            <a:endParaRPr lang="en-NL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5D90826-8C1A-B4D5-4952-A9CA65B8E6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170209"/>
            <a:ext cx="9486491" cy="612712"/>
          </a:xfrm>
        </p:spPr>
        <p:txBody>
          <a:bodyPr/>
          <a:lstStyle/>
          <a:p>
            <a:r>
              <a:rPr lang="en-GB" dirty="0">
                <a:latin typeface="+mj-lt"/>
              </a:rPr>
              <a:t>Gostick, J.T. </a:t>
            </a:r>
            <a:r>
              <a:rPr lang="en-GB" i="1" dirty="0">
                <a:latin typeface="+mj-lt"/>
              </a:rPr>
              <a:t>et al, Computing in Science &amp; Engineering, </a:t>
            </a:r>
            <a:r>
              <a:rPr lang="en-GB" dirty="0">
                <a:latin typeface="+mj-lt"/>
              </a:rPr>
              <a:t>vol. 18, no. 4, pp. 60-74 (2016)</a:t>
            </a:r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</a:t>
            </a:r>
            <a:r>
              <a:rPr lang="en-US" dirty="0"/>
              <a:t>, </a:t>
            </a:r>
            <a:r>
              <a:rPr lang="en-US" b="1" dirty="0"/>
              <a:t>169</a:t>
            </a:r>
            <a:r>
              <a:rPr lang="en-US" dirty="0"/>
              <a:t>, 040505 (2022)</a:t>
            </a:r>
            <a:endParaRPr lang="nl-NL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B6CEDDA-88B6-23B9-F8BC-F53E031F5F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92" y="3155667"/>
            <a:ext cx="2396082" cy="76808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A110C8A-F24C-4D6F-A821-04B572119E7E}"/>
              </a:ext>
            </a:extLst>
          </p:cNvPr>
          <p:cNvSpPr txBox="1">
            <a:spLocks/>
          </p:cNvSpPr>
          <p:nvPr/>
        </p:nvSpPr>
        <p:spPr>
          <a:xfrm>
            <a:off x="1347954" y="6461030"/>
            <a:ext cx="9486491" cy="44773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nl-NL"/>
            </a:defPPr>
            <a:lvl1pPr marL="0" algn="ctr" defTabSz="121917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+mj-l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24470E1-C818-8F73-8DE6-96557743E94C}"/>
              </a:ext>
            </a:extLst>
          </p:cNvPr>
          <p:cNvGrpSpPr/>
          <p:nvPr/>
        </p:nvGrpSpPr>
        <p:grpSpPr>
          <a:xfrm>
            <a:off x="8086891" y="4204626"/>
            <a:ext cx="2557387" cy="885825"/>
            <a:chOff x="8029869" y="4386060"/>
            <a:chExt cx="2557387" cy="885825"/>
          </a:xfrm>
        </p:grpSpPr>
        <p:pic>
          <p:nvPicPr>
            <p:cNvPr id="46" name="Picture 45" descr="A close up of a logo&#10;&#10;Description automatically generated">
              <a:extLst>
                <a:ext uri="{FF2B5EF4-FFF2-40B4-BE49-F238E27FC236}">
                  <a16:creationId xmlns:a16="http://schemas.microsoft.com/office/drawing/2014/main" id="{9B7880B9-25C2-7D06-3AB8-39F608FB8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48" r="20396" b="20469"/>
            <a:stretch/>
          </p:blipFill>
          <p:spPr>
            <a:xfrm>
              <a:off x="8029869" y="4386060"/>
              <a:ext cx="1211367" cy="88582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01D8766-F1E3-6EC6-7258-E210C75B12BD}"/>
                </a:ext>
              </a:extLst>
            </p:cNvPr>
            <p:cNvSpPr txBox="1"/>
            <p:nvPr/>
          </p:nvSpPr>
          <p:spPr>
            <a:xfrm>
              <a:off x="9399110" y="4628917"/>
              <a:ext cx="1188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= 1000 ?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 animBg="1"/>
      <p:bldP spid="255" grpId="1" animBg="1"/>
      <p:bldP spid="7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38AA364-49BC-3916-7D7A-55654DDFA601}"/>
              </a:ext>
            </a:extLst>
          </p:cNvPr>
          <p:cNvGrpSpPr/>
          <p:nvPr/>
        </p:nvGrpSpPr>
        <p:grpSpPr>
          <a:xfrm>
            <a:off x="271481" y="1957187"/>
            <a:ext cx="6498613" cy="3704922"/>
            <a:chOff x="271481" y="1957187"/>
            <a:chExt cx="6498613" cy="3704922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8971A64-A58D-65AD-E01E-AB46D3E0A722}"/>
                </a:ext>
              </a:extLst>
            </p:cNvPr>
            <p:cNvSpPr txBox="1"/>
            <p:nvPr/>
          </p:nvSpPr>
          <p:spPr>
            <a:xfrm>
              <a:off x="2556727" y="3233158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population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52D5EC2-883A-41A3-B912-1A320CA67312}"/>
                </a:ext>
              </a:extLst>
            </p:cNvPr>
            <p:cNvSpPr txBox="1"/>
            <p:nvPr/>
          </p:nvSpPr>
          <p:spPr>
            <a:xfrm>
              <a:off x="2556727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1A079F52-525F-BAC1-5F6C-09C790A2A5F4}"/>
                </a:ext>
              </a:extLst>
            </p:cNvPr>
            <p:cNvCxnSpPr>
              <a:cxnSpLocks/>
              <a:stCxn id="123" idx="2"/>
              <a:endCxn id="124" idx="0"/>
            </p:cNvCxnSpPr>
            <p:nvPr/>
          </p:nvCxnSpPr>
          <p:spPr>
            <a:xfrm>
              <a:off x="3513482" y="3540935"/>
              <a:ext cx="0" cy="2224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0BAA6A4-5036-2457-C279-ED5D68B1B6B9}"/>
                </a:ext>
              </a:extLst>
            </p:cNvPr>
            <p:cNvSpPr txBox="1"/>
            <p:nvPr/>
          </p:nvSpPr>
          <p:spPr>
            <a:xfrm>
              <a:off x="2556727" y="270289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network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75E04896-5EF3-6CF2-29D1-3C40FC4C1758}"/>
                </a:ext>
              </a:extLst>
            </p:cNvPr>
            <p:cNvCxnSpPr>
              <a:cxnSpLocks/>
              <a:stCxn id="126" idx="2"/>
              <a:endCxn id="123" idx="0"/>
            </p:cNvCxnSpPr>
            <p:nvPr/>
          </p:nvCxnSpPr>
          <p:spPr>
            <a:xfrm>
              <a:off x="3513482" y="3010671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3AD3B40-2A78-A6C0-BBFB-CE7CEAA635C8}"/>
                </a:ext>
              </a:extLst>
            </p:cNvPr>
            <p:cNvSpPr txBox="1"/>
            <p:nvPr/>
          </p:nvSpPr>
          <p:spPr>
            <a:xfrm>
              <a:off x="2556727" y="1957187"/>
              <a:ext cx="191350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 and parameter selection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7D10F27E-4534-F51C-F5EC-220E3F38AD13}"/>
                </a:ext>
              </a:extLst>
            </p:cNvPr>
            <p:cNvCxnSpPr>
              <a:cxnSpLocks/>
              <a:stCxn id="128" idx="2"/>
              <a:endCxn id="126" idx="0"/>
            </p:cNvCxnSpPr>
            <p:nvPr/>
          </p:nvCxnSpPr>
          <p:spPr>
            <a:xfrm>
              <a:off x="3513482" y="2480407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A857E79-D7E7-335B-F2DD-F7F70E0AC044}"/>
                </a:ext>
              </a:extLst>
            </p:cNvPr>
            <p:cNvSpPr txBox="1"/>
            <p:nvPr/>
          </p:nvSpPr>
          <p:spPr>
            <a:xfrm>
              <a:off x="4854432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Termination criterion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4660D7D-6F94-350C-5383-D5A907CB94E8}"/>
                </a:ext>
              </a:extLst>
            </p:cNvPr>
            <p:cNvSpPr txBox="1"/>
            <p:nvPr/>
          </p:nvSpPr>
          <p:spPr>
            <a:xfrm>
              <a:off x="4854432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Fitness function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2E0D752D-CD00-D353-ADF8-8EABC21627CB}"/>
                </a:ext>
              </a:extLst>
            </p:cNvPr>
            <p:cNvCxnSpPr>
              <a:cxnSpLocks/>
              <a:stCxn id="131" idx="2"/>
              <a:endCxn id="130" idx="0"/>
            </p:cNvCxnSpPr>
            <p:nvPr/>
          </p:nvCxnSpPr>
          <p:spPr>
            <a:xfrm>
              <a:off x="5811187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7B2F855D-0FD0-B092-4E99-5B0391AD1C66}"/>
                </a:ext>
              </a:extLst>
            </p:cNvPr>
            <p:cNvSpPr txBox="1"/>
            <p:nvPr/>
          </p:nvSpPr>
          <p:spPr>
            <a:xfrm>
              <a:off x="4854432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Electrochemical PNM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08F91880-646F-CCD6-185E-785F87091CC8}"/>
                </a:ext>
              </a:extLst>
            </p:cNvPr>
            <p:cNvCxnSpPr>
              <a:cxnSpLocks/>
              <a:stCxn id="133" idx="2"/>
              <a:endCxn id="131" idx="0"/>
            </p:cNvCxnSpPr>
            <p:nvPr/>
          </p:nvCxnSpPr>
          <p:spPr>
            <a:xfrm>
              <a:off x="5811187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DB42B920-002B-D69D-99CF-F5D5AF85896A}"/>
                </a:ext>
              </a:extLst>
            </p:cNvPr>
            <p:cNvCxnSpPr>
              <a:cxnSpLocks/>
              <a:stCxn id="124" idx="3"/>
              <a:endCxn id="133" idx="1"/>
            </p:cNvCxnSpPr>
            <p:nvPr/>
          </p:nvCxnSpPr>
          <p:spPr>
            <a:xfrm>
              <a:off x="4470236" y="3917310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5FDC48A-399E-226B-15A0-58E90FEAF51A}"/>
                </a:ext>
              </a:extLst>
            </p:cNvPr>
            <p:cNvSpPr txBox="1"/>
            <p:nvPr/>
          </p:nvSpPr>
          <p:spPr>
            <a:xfrm>
              <a:off x="271481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Crossover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2B6E7F7-DD8D-BBCA-D08F-6A055076DF78}"/>
                </a:ext>
              </a:extLst>
            </p:cNvPr>
            <p:cNvSpPr txBox="1"/>
            <p:nvPr/>
          </p:nvSpPr>
          <p:spPr>
            <a:xfrm>
              <a:off x="271481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Mutation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3FA4E5AE-A8F2-83DF-46A8-C59D2A7FC4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099DEC2A-1A71-74AF-70DC-63AD1B60276B}"/>
                </a:ext>
              </a:extLst>
            </p:cNvPr>
            <p:cNvSpPr txBox="1"/>
            <p:nvPr/>
          </p:nvSpPr>
          <p:spPr>
            <a:xfrm>
              <a:off x="271481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Merging and splitting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5E103C38-BE14-3341-F045-B83665F27A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7BB87E9C-6104-97F3-E897-DDBB2B7C41E9}"/>
                </a:ext>
              </a:extLst>
            </p:cNvPr>
            <p:cNvCxnSpPr>
              <a:cxnSpLocks/>
              <a:stCxn id="139" idx="3"/>
              <a:endCxn id="124" idx="1"/>
            </p:cNvCxnSpPr>
            <p:nvPr/>
          </p:nvCxnSpPr>
          <p:spPr>
            <a:xfrm>
              <a:off x="2184990" y="3917310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B8F4BC5-5E93-4610-AE12-825BEA89AE55}"/>
                </a:ext>
              </a:extLst>
            </p:cNvPr>
            <p:cNvSpPr txBox="1"/>
            <p:nvPr/>
          </p:nvSpPr>
          <p:spPr>
            <a:xfrm>
              <a:off x="2556727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Selection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D08CC796-B0E5-082D-7F13-ECFBA2B2E0DC}"/>
                </a:ext>
              </a:extLst>
            </p:cNvPr>
            <p:cNvCxnSpPr>
              <a:cxnSpLocks/>
              <a:stCxn id="130" idx="1"/>
              <a:endCxn id="142" idx="3"/>
            </p:cNvCxnSpPr>
            <p:nvPr/>
          </p:nvCxnSpPr>
          <p:spPr>
            <a:xfrm flipH="1">
              <a:off x="4470236" y="4978403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609BEA44-DC38-4B9C-75CC-C553C93239B2}"/>
                </a:ext>
              </a:extLst>
            </p:cNvPr>
            <p:cNvCxnSpPr>
              <a:cxnSpLocks/>
              <a:stCxn id="142" idx="1"/>
              <a:endCxn id="136" idx="3"/>
            </p:cNvCxnSpPr>
            <p:nvPr/>
          </p:nvCxnSpPr>
          <p:spPr>
            <a:xfrm flipH="1">
              <a:off x="2184990" y="4978403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213B44B8-532F-DDC4-B69C-61D5E84221A6}"/>
                </a:ext>
              </a:extLst>
            </p:cNvPr>
            <p:cNvSpPr txBox="1"/>
            <p:nvPr/>
          </p:nvSpPr>
          <p:spPr>
            <a:xfrm>
              <a:off x="4856585" y="5354332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Termination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E988066E-5C77-616F-4C31-3C444D212A8C}"/>
                </a:ext>
              </a:extLst>
            </p:cNvPr>
            <p:cNvCxnSpPr>
              <a:cxnSpLocks/>
              <a:stCxn id="130" idx="2"/>
              <a:endCxn id="146" idx="0"/>
            </p:cNvCxnSpPr>
            <p:nvPr/>
          </p:nvCxnSpPr>
          <p:spPr>
            <a:xfrm>
              <a:off x="5811187" y="5132291"/>
              <a:ext cx="0" cy="2220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DD515-AA72-7905-1E18-C729807E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EE04EA0-C5C2-830D-AB89-FC3F3A1A27A5}"/>
              </a:ext>
            </a:extLst>
          </p:cNvPr>
          <p:cNvSpPr txBox="1"/>
          <p:nvPr/>
        </p:nvSpPr>
        <p:spPr>
          <a:xfrm>
            <a:off x="7139838" y="1675364"/>
            <a:ext cx="3137397" cy="2060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Selection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Crossover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Mutation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Merging and splitting</a:t>
            </a:r>
            <a:endParaRPr lang="en-NL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B4AD1D42-C376-06FE-03BB-F8F5C47F878E}"/>
              </a:ext>
            </a:extLst>
          </p:cNvPr>
          <p:cNvSpPr/>
          <p:nvPr/>
        </p:nvSpPr>
        <p:spPr>
          <a:xfrm>
            <a:off x="37251" y="3032959"/>
            <a:ext cx="2476873" cy="27490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45780-A294-6479-62D8-062030F242C6}"/>
              </a:ext>
            </a:extLst>
          </p:cNvPr>
          <p:cNvSpPr/>
          <p:nvPr/>
        </p:nvSpPr>
        <p:spPr>
          <a:xfrm>
            <a:off x="29999" y="3074201"/>
            <a:ext cx="2476873" cy="17232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44192C8-010B-E0F0-767F-34C316B034B1}"/>
              </a:ext>
            </a:extLst>
          </p:cNvPr>
          <p:cNvSpPr/>
          <p:nvPr/>
        </p:nvSpPr>
        <p:spPr>
          <a:xfrm>
            <a:off x="40226" y="3227551"/>
            <a:ext cx="2476873" cy="10401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0ED1D0C1-9C9C-CC09-F8DF-574B36D67186}"/>
              </a:ext>
            </a:extLst>
          </p:cNvPr>
          <p:cNvGrpSpPr/>
          <p:nvPr/>
        </p:nvGrpSpPr>
        <p:grpSpPr>
          <a:xfrm>
            <a:off x="7760721" y="4117977"/>
            <a:ext cx="3321265" cy="1088781"/>
            <a:chOff x="7760721" y="4117977"/>
            <a:chExt cx="3321265" cy="108878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037CD8A-AE6D-630B-39F6-4F084CF935A6}"/>
                </a:ext>
              </a:extLst>
            </p:cNvPr>
            <p:cNvGrpSpPr/>
            <p:nvPr/>
          </p:nvGrpSpPr>
          <p:grpSpPr>
            <a:xfrm>
              <a:off x="7760721" y="4131782"/>
              <a:ext cx="1074976" cy="1074976"/>
              <a:chOff x="1082259" y="12616199"/>
              <a:chExt cx="1620000" cy="1620000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315B7E53-351A-BFDC-60D3-753C8DD077ED}"/>
                  </a:ext>
                </a:extLst>
              </p:cNvPr>
              <p:cNvGrpSpPr/>
              <p:nvPr/>
            </p:nvGrpSpPr>
            <p:grpSpPr>
              <a:xfrm>
                <a:off x="1082259" y="12616199"/>
                <a:ext cx="1620000" cy="1620000"/>
                <a:chOff x="12153089" y="3384616"/>
                <a:chExt cx="1620000" cy="1620000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34532665-05F0-1B1B-2639-55E81341BBA5}"/>
                    </a:ext>
                  </a:extLst>
                </p:cNvPr>
                <p:cNvGrpSpPr/>
                <p:nvPr/>
              </p:nvGrpSpPr>
              <p:grpSpPr>
                <a:xfrm>
                  <a:off x="12153089" y="3384616"/>
                  <a:ext cx="1620000" cy="1620000"/>
                  <a:chOff x="2938650" y="1837738"/>
                  <a:chExt cx="1620000" cy="1620000"/>
                </a:xfrm>
              </p:grpSpPr>
              <p:sp>
                <p:nvSpPr>
                  <p:cNvPr id="61" name="Lekerekített téglalap 51">
                    <a:extLst>
                      <a:ext uri="{FF2B5EF4-FFF2-40B4-BE49-F238E27FC236}">
                        <a16:creationId xmlns:a16="http://schemas.microsoft.com/office/drawing/2014/main" id="{AE194121-2100-911B-2643-358B727D3E29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" name="Lekerekített téglalap 52">
                    <a:extLst>
                      <a:ext uri="{FF2B5EF4-FFF2-40B4-BE49-F238E27FC236}">
                        <a16:creationId xmlns:a16="http://schemas.microsoft.com/office/drawing/2014/main" id="{13B70061-FE51-1674-EBD6-68DCBF283CED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22577" y="2798102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" name="Lekerekített téglalap 53">
                    <a:extLst>
                      <a:ext uri="{FF2B5EF4-FFF2-40B4-BE49-F238E27FC236}">
                        <a16:creationId xmlns:a16="http://schemas.microsoft.com/office/drawing/2014/main" id="{96791815-8139-50B8-4A42-7A77D1E88161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61459" y="2422761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" name="Lekerekített téglalap 54">
                    <a:extLst>
                      <a:ext uri="{FF2B5EF4-FFF2-40B4-BE49-F238E27FC236}">
                        <a16:creationId xmlns:a16="http://schemas.microsoft.com/office/drawing/2014/main" id="{2286138A-42A1-6EF6-6674-DC0BEC2649D9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6055" y="2302234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" name="Lekerekített téglalap 55">
                    <a:extLst>
                      <a:ext uri="{FF2B5EF4-FFF2-40B4-BE49-F238E27FC236}">
                        <a16:creationId xmlns:a16="http://schemas.microsoft.com/office/drawing/2014/main" id="{A8ADE473-B140-070D-7FBB-E94746B6E609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66070" y="2641742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" name="Lekerekített téglalap 56">
                    <a:extLst>
                      <a:ext uri="{FF2B5EF4-FFF2-40B4-BE49-F238E27FC236}">
                        <a16:creationId xmlns:a16="http://schemas.microsoft.com/office/drawing/2014/main" id="{EC1BBBFD-841F-B360-F9BB-CC0AE939E74A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" name="Ellipszis 26">
                    <a:extLst>
                      <a:ext uri="{FF2B5EF4-FFF2-40B4-BE49-F238E27FC236}">
                        <a16:creationId xmlns:a16="http://schemas.microsoft.com/office/drawing/2014/main" id="{797BC0B9-3367-4DC9-A604-7EA47F5E40A3}"/>
                      </a:ext>
                    </a:extLst>
                  </p:cNvPr>
                  <p:cNvSpPr/>
                  <p:nvPr/>
                </p:nvSpPr>
                <p:spPr>
                  <a:xfrm>
                    <a:off x="2938650" y="1837738"/>
                    <a:ext cx="1620000" cy="1620000"/>
                  </a:xfrm>
                  <a:prstGeom prst="ellips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" name="Lekerekített téglalap 32">
                    <a:extLst>
                      <a:ext uri="{FF2B5EF4-FFF2-40B4-BE49-F238E27FC236}">
                        <a16:creationId xmlns:a16="http://schemas.microsoft.com/office/drawing/2014/main" id="{DDEF4337-8FB4-5774-FDAF-C71AF6D9E87D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187480" y="2309008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" name="Lekerekített téglalap 33">
                    <a:extLst>
                      <a:ext uri="{FF2B5EF4-FFF2-40B4-BE49-F238E27FC236}">
                        <a16:creationId xmlns:a16="http://schemas.microsoft.com/office/drawing/2014/main" id="{83E86248-691D-BB3D-C944-C4E5B0008276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408470" y="2197031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" name="Lekerekített téglalap 34">
                    <a:extLst>
                      <a:ext uri="{FF2B5EF4-FFF2-40B4-BE49-F238E27FC236}">
                        <a16:creationId xmlns:a16="http://schemas.microsoft.com/office/drawing/2014/main" id="{870808DD-6696-C3D1-EB7C-FC0F097197D7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046517" y="2475471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" name="Lekerekített téglalap 35">
                    <a:extLst>
                      <a:ext uri="{FF2B5EF4-FFF2-40B4-BE49-F238E27FC236}">
                        <a16:creationId xmlns:a16="http://schemas.microsoft.com/office/drawing/2014/main" id="{768093B4-8EAA-EC8D-3169-E6FB1D5FF0A6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825338" y="2024529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" name="Lekerekített téglalap 36">
                    <a:extLst>
                      <a:ext uri="{FF2B5EF4-FFF2-40B4-BE49-F238E27FC236}">
                        <a16:creationId xmlns:a16="http://schemas.microsoft.com/office/drawing/2014/main" id="{7DD685F1-C40D-9143-16C1-8D6A901BCC61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923183" y="1994015"/>
                    <a:ext cx="72000" cy="72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" name="Lekerekített téglalap 37">
                    <a:extLst>
                      <a:ext uri="{FF2B5EF4-FFF2-40B4-BE49-F238E27FC236}">
                        <a16:creationId xmlns:a16="http://schemas.microsoft.com/office/drawing/2014/main" id="{EB2CF2D1-A3E5-D34B-402C-31FC4CC44174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592618" y="2045287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4" name="Lekerekített téglalap 38">
                    <a:extLst>
                      <a:ext uri="{FF2B5EF4-FFF2-40B4-BE49-F238E27FC236}">
                        <a16:creationId xmlns:a16="http://schemas.microsoft.com/office/drawing/2014/main" id="{78DEC562-4275-88F4-46C4-133439D36119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228799" y="2785114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5" name="Lekerekített téglalap 39">
                    <a:extLst>
                      <a:ext uri="{FF2B5EF4-FFF2-40B4-BE49-F238E27FC236}">
                        <a16:creationId xmlns:a16="http://schemas.microsoft.com/office/drawing/2014/main" id="{122A7903-B722-2575-D6A2-F8366FFEDFA2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801326" y="3155978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6" name="Lekerekített téglalap 40">
                    <a:extLst>
                      <a:ext uri="{FF2B5EF4-FFF2-40B4-BE49-F238E27FC236}">
                        <a16:creationId xmlns:a16="http://schemas.microsoft.com/office/drawing/2014/main" id="{817B530A-B3FE-0EFC-43E5-A4C87608BCE2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571145" y="2982135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7" name="Lekerekített téglalap 41">
                    <a:extLst>
                      <a:ext uri="{FF2B5EF4-FFF2-40B4-BE49-F238E27FC236}">
                        <a16:creationId xmlns:a16="http://schemas.microsoft.com/office/drawing/2014/main" id="{790EDA03-74E1-9D51-30BC-646D3E7101B3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898252" y="3206735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0" name="Lekerekített téglalap 41">
                  <a:extLst>
                    <a:ext uri="{FF2B5EF4-FFF2-40B4-BE49-F238E27FC236}">
                      <a16:creationId xmlns:a16="http://schemas.microsoft.com/office/drawing/2014/main" id="{674FF199-1559-F649-4968-4CF8698924A2}"/>
                    </a:ext>
                  </a:extLst>
                </p:cNvPr>
                <p:cNvSpPr/>
                <p:nvPr/>
              </p:nvSpPr>
              <p:spPr>
                <a:xfrm rot="1919041">
                  <a:off x="12597126" y="4422449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Lekerekített téglalap 39">
                <a:extLst>
                  <a:ext uri="{FF2B5EF4-FFF2-40B4-BE49-F238E27FC236}">
                    <a16:creationId xmlns:a16="http://schemas.microsoft.com/office/drawing/2014/main" id="{F0E4185B-F385-6596-5CE6-83CD6F6866C7}"/>
                  </a:ext>
                </a:extLst>
              </p:cNvPr>
              <p:cNvSpPr/>
              <p:nvPr/>
            </p:nvSpPr>
            <p:spPr>
              <a:xfrm rot="1919041">
                <a:off x="1277738" y="13520850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43F3E2C-E974-ABB0-7DEC-2D506577682C}"/>
                </a:ext>
              </a:extLst>
            </p:cNvPr>
            <p:cNvGrpSpPr/>
            <p:nvPr/>
          </p:nvGrpSpPr>
          <p:grpSpPr>
            <a:xfrm>
              <a:off x="10007010" y="4117977"/>
              <a:ext cx="1074976" cy="1074976"/>
              <a:chOff x="-5219003" y="8663511"/>
              <a:chExt cx="1620000" cy="1620000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7F663885-5E84-DAEB-89C8-E48DC24206C5}"/>
                  </a:ext>
                </a:extLst>
              </p:cNvPr>
              <p:cNvGrpSpPr/>
              <p:nvPr/>
            </p:nvGrpSpPr>
            <p:grpSpPr>
              <a:xfrm>
                <a:off x="-5219003" y="8663511"/>
                <a:ext cx="1620000" cy="1620000"/>
                <a:chOff x="12153089" y="3384616"/>
                <a:chExt cx="1620000" cy="1620000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5F1152AA-92A3-ED43-EAEA-8B28DF704135}"/>
                    </a:ext>
                  </a:extLst>
                </p:cNvPr>
                <p:cNvGrpSpPr/>
                <p:nvPr/>
              </p:nvGrpSpPr>
              <p:grpSpPr>
                <a:xfrm>
                  <a:off x="12153089" y="3384616"/>
                  <a:ext cx="1620000" cy="1620000"/>
                  <a:chOff x="2938650" y="1837738"/>
                  <a:chExt cx="1620000" cy="1620000"/>
                </a:xfrm>
              </p:grpSpPr>
              <p:sp>
                <p:nvSpPr>
                  <p:cNvPr id="83" name="Lekerekített téglalap 51">
                    <a:extLst>
                      <a:ext uri="{FF2B5EF4-FFF2-40B4-BE49-F238E27FC236}">
                        <a16:creationId xmlns:a16="http://schemas.microsoft.com/office/drawing/2014/main" id="{D050E464-7CB5-E32F-02AA-6A2B285BD590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4" name="Lekerekített téglalap 52">
                    <a:extLst>
                      <a:ext uri="{FF2B5EF4-FFF2-40B4-BE49-F238E27FC236}">
                        <a16:creationId xmlns:a16="http://schemas.microsoft.com/office/drawing/2014/main" id="{E5BA8882-9027-5132-7177-AB95DFC92FBA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05394" y="2305829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5" name="Lekerekített téglalap 53">
                    <a:extLst>
                      <a:ext uri="{FF2B5EF4-FFF2-40B4-BE49-F238E27FC236}">
                        <a16:creationId xmlns:a16="http://schemas.microsoft.com/office/drawing/2014/main" id="{678D536B-C553-F199-1B0E-E0AC5C64ED0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53028" y="2497435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6" name="Lekerekített téglalap 54">
                    <a:extLst>
                      <a:ext uri="{FF2B5EF4-FFF2-40B4-BE49-F238E27FC236}">
                        <a16:creationId xmlns:a16="http://schemas.microsoft.com/office/drawing/2014/main" id="{A5D3BA08-9822-AAFF-3E4E-6EBE9F04D82A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78932" y="271627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7" name="Lekerekített téglalap 55">
                    <a:extLst>
                      <a:ext uri="{FF2B5EF4-FFF2-40B4-BE49-F238E27FC236}">
                        <a16:creationId xmlns:a16="http://schemas.microsoft.com/office/drawing/2014/main" id="{DFB007E4-9F8A-CAD1-6070-E4E7C265C42E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38055" y="2837473"/>
                    <a:ext cx="144000" cy="144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8" name="Lekerekített téglalap 56">
                    <a:extLst>
                      <a:ext uri="{FF2B5EF4-FFF2-40B4-BE49-F238E27FC236}">
                        <a16:creationId xmlns:a16="http://schemas.microsoft.com/office/drawing/2014/main" id="{FA5A608A-385A-E23F-1872-B8990AA357AC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9" name="Ellipszis 26">
                    <a:extLst>
                      <a:ext uri="{FF2B5EF4-FFF2-40B4-BE49-F238E27FC236}">
                        <a16:creationId xmlns:a16="http://schemas.microsoft.com/office/drawing/2014/main" id="{5172E88B-E10C-6617-5DF0-8A6E6C2E83A5}"/>
                      </a:ext>
                    </a:extLst>
                  </p:cNvPr>
                  <p:cNvSpPr/>
                  <p:nvPr/>
                </p:nvSpPr>
                <p:spPr>
                  <a:xfrm>
                    <a:off x="2938650" y="1837738"/>
                    <a:ext cx="1620000" cy="1620000"/>
                  </a:xfrm>
                  <a:prstGeom prst="ellips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" name="Lekerekített téglalap 38">
                    <a:extLst>
                      <a:ext uri="{FF2B5EF4-FFF2-40B4-BE49-F238E27FC236}">
                        <a16:creationId xmlns:a16="http://schemas.microsoft.com/office/drawing/2014/main" id="{EA40A906-2E3F-9BF7-3C80-2AA9B17E7025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778077" y="2759264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1" name="Lekerekített téglalap 39">
                    <a:extLst>
                      <a:ext uri="{FF2B5EF4-FFF2-40B4-BE49-F238E27FC236}">
                        <a16:creationId xmlns:a16="http://schemas.microsoft.com/office/drawing/2014/main" id="{96CE8BC5-B8C5-4E71-E2F6-BD7535C78EF6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681156" y="2717657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" name="Lekerekített téglalap 40">
                    <a:extLst>
                      <a:ext uri="{FF2B5EF4-FFF2-40B4-BE49-F238E27FC236}">
                        <a16:creationId xmlns:a16="http://schemas.microsoft.com/office/drawing/2014/main" id="{21C13920-1007-B05C-FA7A-EC582AA97B78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450975" y="2543814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Lekerekített téglalap 41">
                    <a:extLst>
                      <a:ext uri="{FF2B5EF4-FFF2-40B4-BE49-F238E27FC236}">
                        <a16:creationId xmlns:a16="http://schemas.microsoft.com/office/drawing/2014/main" id="{626A6223-418E-B859-D422-11DDDBBF98C4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326163" y="2487716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2" name="Lekerekített téglalap 41">
                  <a:extLst>
                    <a:ext uri="{FF2B5EF4-FFF2-40B4-BE49-F238E27FC236}">
                      <a16:creationId xmlns:a16="http://schemas.microsoft.com/office/drawing/2014/main" id="{9CA770D4-CB10-C326-F7EA-96D4213F4E0A}"/>
                    </a:ext>
                  </a:extLst>
                </p:cNvPr>
                <p:cNvSpPr/>
                <p:nvPr/>
              </p:nvSpPr>
              <p:spPr>
                <a:xfrm rot="1919041">
                  <a:off x="12343545" y="389708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" name="Lekerekített téglalap 38">
                <a:extLst>
                  <a:ext uri="{FF2B5EF4-FFF2-40B4-BE49-F238E27FC236}">
                    <a16:creationId xmlns:a16="http://schemas.microsoft.com/office/drawing/2014/main" id="{E06FD1FD-A3E5-E9B0-444B-E9D8DC9D3962}"/>
                  </a:ext>
                </a:extLst>
              </p:cNvPr>
              <p:cNvSpPr/>
              <p:nvPr/>
            </p:nvSpPr>
            <p:spPr>
              <a:xfrm rot="1919041">
                <a:off x="-4221104" y="9678945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51C4665F-2853-267E-2548-FE21FE178227}"/>
                </a:ext>
              </a:extLst>
            </p:cNvPr>
            <p:cNvCxnSpPr>
              <a:cxnSpLocks/>
            </p:cNvCxnSpPr>
            <p:nvPr/>
          </p:nvCxnSpPr>
          <p:spPr>
            <a:xfrm>
              <a:off x="9140977" y="465242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AD847E89-5F20-1902-D135-8E1AD492256F}"/>
              </a:ext>
            </a:extLst>
          </p:cNvPr>
          <p:cNvGrpSpPr/>
          <p:nvPr/>
        </p:nvGrpSpPr>
        <p:grpSpPr>
          <a:xfrm>
            <a:off x="7756229" y="4123220"/>
            <a:ext cx="3323422" cy="1084816"/>
            <a:chOff x="7756229" y="4123220"/>
            <a:chExt cx="3323422" cy="1084816"/>
          </a:xfrm>
        </p:grpSpPr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1410A38F-30A7-99DE-CEC2-07099B44CABA}"/>
                </a:ext>
              </a:extLst>
            </p:cNvPr>
            <p:cNvGrpSpPr/>
            <p:nvPr/>
          </p:nvGrpSpPr>
          <p:grpSpPr>
            <a:xfrm>
              <a:off x="10007010" y="4123220"/>
              <a:ext cx="1072641" cy="1072641"/>
              <a:chOff x="-5199330" y="4630129"/>
              <a:chExt cx="1620000" cy="1620000"/>
            </a:xfrm>
          </p:grpSpPr>
          <p:sp>
            <p:nvSpPr>
              <p:cNvPr id="250" name="Ellipszis 90">
                <a:extLst>
                  <a:ext uri="{FF2B5EF4-FFF2-40B4-BE49-F238E27FC236}">
                    <a16:creationId xmlns:a16="http://schemas.microsoft.com/office/drawing/2014/main" id="{7F4F79A5-D0A3-BC47-02DE-BB41CA5EC754}"/>
                  </a:ext>
                </a:extLst>
              </p:cNvPr>
              <p:cNvSpPr/>
              <p:nvPr/>
            </p:nvSpPr>
            <p:spPr>
              <a:xfrm>
                <a:off x="-5199330" y="4630129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Lekerekített téglalap 51">
                <a:extLst>
                  <a:ext uri="{FF2B5EF4-FFF2-40B4-BE49-F238E27FC236}">
                    <a16:creationId xmlns:a16="http://schemas.microsoft.com/office/drawing/2014/main" id="{DCA00817-F63A-3B68-32B7-BC232F1022FD}"/>
                  </a:ext>
                </a:extLst>
              </p:cNvPr>
              <p:cNvSpPr/>
              <p:nvPr/>
            </p:nvSpPr>
            <p:spPr>
              <a:xfrm rot="555523">
                <a:off x="-4394309" y="4906565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Lekerekített téglalap 52">
                <a:extLst>
                  <a:ext uri="{FF2B5EF4-FFF2-40B4-BE49-F238E27FC236}">
                    <a16:creationId xmlns:a16="http://schemas.microsoft.com/office/drawing/2014/main" id="{0016707F-489B-BA6A-71DA-BF96CD5A9D6A}"/>
                  </a:ext>
                </a:extLst>
              </p:cNvPr>
              <p:cNvSpPr/>
              <p:nvPr/>
            </p:nvSpPr>
            <p:spPr>
              <a:xfrm rot="555523">
                <a:off x="-4437704" y="505660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Lekerekített téglalap 53">
                <a:extLst>
                  <a:ext uri="{FF2B5EF4-FFF2-40B4-BE49-F238E27FC236}">
                    <a16:creationId xmlns:a16="http://schemas.microsoft.com/office/drawing/2014/main" id="{C88C2D6B-E56D-7094-FBC4-FF3A1F77534F}"/>
                  </a:ext>
                </a:extLst>
              </p:cNvPr>
              <p:cNvSpPr/>
              <p:nvPr/>
            </p:nvSpPr>
            <p:spPr>
              <a:xfrm rot="555523">
                <a:off x="-4490070" y="5248213"/>
                <a:ext cx="216000" cy="216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Lekerekített téglalap 52">
                <a:extLst>
                  <a:ext uri="{FF2B5EF4-FFF2-40B4-BE49-F238E27FC236}">
                    <a16:creationId xmlns:a16="http://schemas.microsoft.com/office/drawing/2014/main" id="{FC99F774-2F94-0810-D4E7-0283498E1625}"/>
                  </a:ext>
                </a:extLst>
              </p:cNvPr>
              <p:cNvSpPr/>
              <p:nvPr/>
            </p:nvSpPr>
            <p:spPr>
              <a:xfrm rot="555523">
                <a:off x="-4525073" y="557912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Lekerekített téglalap 54">
                <a:extLst>
                  <a:ext uri="{FF2B5EF4-FFF2-40B4-BE49-F238E27FC236}">
                    <a16:creationId xmlns:a16="http://schemas.microsoft.com/office/drawing/2014/main" id="{0FB955A7-FE45-8B78-0B16-4EA0D5D3739E}"/>
                  </a:ext>
                </a:extLst>
              </p:cNvPr>
              <p:cNvSpPr/>
              <p:nvPr/>
            </p:nvSpPr>
            <p:spPr>
              <a:xfrm rot="555523">
                <a:off x="-4463688" y="5468286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Lekerekített téglalap 52">
                <a:extLst>
                  <a:ext uri="{FF2B5EF4-FFF2-40B4-BE49-F238E27FC236}">
                    <a16:creationId xmlns:a16="http://schemas.microsoft.com/office/drawing/2014/main" id="{52105764-7666-C0AB-82A9-0DD7D281E970}"/>
                  </a:ext>
                </a:extLst>
              </p:cNvPr>
              <p:cNvSpPr/>
              <p:nvPr/>
            </p:nvSpPr>
            <p:spPr>
              <a:xfrm rot="555523">
                <a:off x="-4557815" y="576807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C2657730-9FF2-F792-6386-C847AAD032F8}"/>
                </a:ext>
              </a:extLst>
            </p:cNvPr>
            <p:cNvGrpSpPr/>
            <p:nvPr/>
          </p:nvGrpSpPr>
          <p:grpSpPr>
            <a:xfrm>
              <a:off x="7756229" y="4135395"/>
              <a:ext cx="1072641" cy="1072641"/>
              <a:chOff x="-5219003" y="8682691"/>
              <a:chExt cx="1620000" cy="1620000"/>
            </a:xfrm>
          </p:grpSpPr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54CC0225-14D7-507E-E326-581C331A1704}"/>
                  </a:ext>
                </a:extLst>
              </p:cNvPr>
              <p:cNvGrpSpPr/>
              <p:nvPr/>
            </p:nvGrpSpPr>
            <p:grpSpPr>
              <a:xfrm>
                <a:off x="-5219003" y="8682691"/>
                <a:ext cx="1620000" cy="1620000"/>
                <a:chOff x="12153089" y="3403796"/>
                <a:chExt cx="1620000" cy="1620000"/>
              </a:xfrm>
            </p:grpSpPr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F49A1B9A-4516-9A46-D7B6-5E2A9C62E390}"/>
                    </a:ext>
                  </a:extLst>
                </p:cNvPr>
                <p:cNvGrpSpPr/>
                <p:nvPr/>
              </p:nvGrpSpPr>
              <p:grpSpPr>
                <a:xfrm>
                  <a:off x="12153089" y="3403796"/>
                  <a:ext cx="1620000" cy="1620000"/>
                  <a:chOff x="2938650" y="1856918"/>
                  <a:chExt cx="1620000" cy="1620000"/>
                </a:xfrm>
              </p:grpSpPr>
              <p:sp>
                <p:nvSpPr>
                  <p:cNvPr id="262" name="Lekerekített téglalap 51">
                    <a:extLst>
                      <a:ext uri="{FF2B5EF4-FFF2-40B4-BE49-F238E27FC236}">
                        <a16:creationId xmlns:a16="http://schemas.microsoft.com/office/drawing/2014/main" id="{ED037DAC-D951-3E88-B862-D5B72DB89159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" name="Lekerekített téglalap 52">
                    <a:extLst>
                      <a:ext uri="{FF2B5EF4-FFF2-40B4-BE49-F238E27FC236}">
                        <a16:creationId xmlns:a16="http://schemas.microsoft.com/office/drawing/2014/main" id="{0B87D703-894B-F8A2-7C58-E7420F93B61D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05394" y="2305829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" name="Lekerekített téglalap 53">
                    <a:extLst>
                      <a:ext uri="{FF2B5EF4-FFF2-40B4-BE49-F238E27FC236}">
                        <a16:creationId xmlns:a16="http://schemas.microsoft.com/office/drawing/2014/main" id="{ED935B3C-5F34-9A67-BF02-B35D1E491908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53028" y="2497435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" name="Lekerekített téglalap 54">
                    <a:extLst>
                      <a:ext uri="{FF2B5EF4-FFF2-40B4-BE49-F238E27FC236}">
                        <a16:creationId xmlns:a16="http://schemas.microsoft.com/office/drawing/2014/main" id="{BC71D17D-106C-4D5D-9B23-B83FA4403E7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78932" y="271627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" name="Lekerekített téglalap 55">
                    <a:extLst>
                      <a:ext uri="{FF2B5EF4-FFF2-40B4-BE49-F238E27FC236}">
                        <a16:creationId xmlns:a16="http://schemas.microsoft.com/office/drawing/2014/main" id="{DC02D123-4509-539D-D236-2B82F9A3540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38055" y="2837473"/>
                    <a:ext cx="144000" cy="144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" name="Lekerekített téglalap 56">
                    <a:extLst>
                      <a:ext uri="{FF2B5EF4-FFF2-40B4-BE49-F238E27FC236}">
                        <a16:creationId xmlns:a16="http://schemas.microsoft.com/office/drawing/2014/main" id="{071A847C-4A87-1F80-25DE-7A8CE64092C1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" name="Ellipszis 26">
                    <a:extLst>
                      <a:ext uri="{FF2B5EF4-FFF2-40B4-BE49-F238E27FC236}">
                        <a16:creationId xmlns:a16="http://schemas.microsoft.com/office/drawing/2014/main" id="{AF723CC8-1C84-2CA2-7CFB-3402C71BA92A}"/>
                      </a:ext>
                    </a:extLst>
                  </p:cNvPr>
                  <p:cNvSpPr/>
                  <p:nvPr/>
                </p:nvSpPr>
                <p:spPr>
                  <a:xfrm>
                    <a:off x="2938650" y="1856918"/>
                    <a:ext cx="1620000" cy="1620000"/>
                  </a:xfrm>
                  <a:prstGeom prst="ellips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" name="Lekerekített téglalap 38">
                    <a:extLst>
                      <a:ext uri="{FF2B5EF4-FFF2-40B4-BE49-F238E27FC236}">
                        <a16:creationId xmlns:a16="http://schemas.microsoft.com/office/drawing/2014/main" id="{51A822AC-164A-5E82-46DA-2FF47DC8FC66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778077" y="2759264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" name="Lekerekített téglalap 39">
                    <a:extLst>
                      <a:ext uri="{FF2B5EF4-FFF2-40B4-BE49-F238E27FC236}">
                        <a16:creationId xmlns:a16="http://schemas.microsoft.com/office/drawing/2014/main" id="{2C393DDE-519B-263A-99EB-70D1DF42D83B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681156" y="2717657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" name="Lekerekített téglalap 40">
                    <a:extLst>
                      <a:ext uri="{FF2B5EF4-FFF2-40B4-BE49-F238E27FC236}">
                        <a16:creationId xmlns:a16="http://schemas.microsoft.com/office/drawing/2014/main" id="{8BE1336E-A0A4-7D68-5EEA-B19692BB9A29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450975" y="2543814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" name="Lekerekített téglalap 41">
                    <a:extLst>
                      <a:ext uri="{FF2B5EF4-FFF2-40B4-BE49-F238E27FC236}">
                        <a16:creationId xmlns:a16="http://schemas.microsoft.com/office/drawing/2014/main" id="{0F8970EC-01A4-7216-FCF0-C56EC0B99346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326163" y="2487716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61" name="Lekerekített téglalap 41">
                  <a:extLst>
                    <a:ext uri="{FF2B5EF4-FFF2-40B4-BE49-F238E27FC236}">
                      <a16:creationId xmlns:a16="http://schemas.microsoft.com/office/drawing/2014/main" id="{9FABE0D4-ED43-44FE-0D3A-A639028C0C21}"/>
                    </a:ext>
                  </a:extLst>
                </p:cNvPr>
                <p:cNvSpPr/>
                <p:nvPr/>
              </p:nvSpPr>
              <p:spPr>
                <a:xfrm rot="1919041">
                  <a:off x="12343545" y="389708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59" name="Lekerekített téglalap 38">
                <a:extLst>
                  <a:ext uri="{FF2B5EF4-FFF2-40B4-BE49-F238E27FC236}">
                    <a16:creationId xmlns:a16="http://schemas.microsoft.com/office/drawing/2014/main" id="{7DF1A989-DD42-2E96-01F5-A270E2C37783}"/>
                  </a:ext>
                </a:extLst>
              </p:cNvPr>
              <p:cNvSpPr/>
              <p:nvPr/>
            </p:nvSpPr>
            <p:spPr>
              <a:xfrm rot="1919041">
                <a:off x="-4221104" y="9678945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78367B59-991C-1143-6EC6-A5323053B4A3}"/>
                </a:ext>
              </a:extLst>
            </p:cNvPr>
            <p:cNvCxnSpPr>
              <a:cxnSpLocks/>
            </p:cNvCxnSpPr>
            <p:nvPr/>
          </p:nvCxnSpPr>
          <p:spPr>
            <a:xfrm>
              <a:off x="9140977" y="465242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2E8F690-B600-8404-86D5-CFBB02761170}"/>
              </a:ext>
            </a:extLst>
          </p:cNvPr>
          <p:cNvGrpSpPr/>
          <p:nvPr/>
        </p:nvGrpSpPr>
        <p:grpSpPr>
          <a:xfrm>
            <a:off x="7262685" y="5396817"/>
            <a:ext cx="4107623" cy="969603"/>
            <a:chOff x="7262685" y="5396817"/>
            <a:chExt cx="4107623" cy="969603"/>
          </a:xfrm>
        </p:grpSpPr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AFB505D0-0577-FF92-2247-5F77324F9C57}"/>
                </a:ext>
              </a:extLst>
            </p:cNvPr>
            <p:cNvGrpSpPr/>
            <p:nvPr/>
          </p:nvGrpSpPr>
          <p:grpSpPr>
            <a:xfrm>
              <a:off x="8872592" y="5618556"/>
              <a:ext cx="2497716" cy="632991"/>
              <a:chOff x="8741783" y="5486945"/>
              <a:chExt cx="3177107" cy="805168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8845CDEC-85F8-1123-EF80-818290E4CEA9}"/>
                  </a:ext>
                </a:extLst>
              </p:cNvPr>
              <p:cNvGrpSpPr/>
              <p:nvPr/>
            </p:nvGrpSpPr>
            <p:grpSpPr>
              <a:xfrm>
                <a:off x="8741783" y="5486945"/>
                <a:ext cx="818154" cy="805168"/>
                <a:chOff x="298640" y="6097613"/>
                <a:chExt cx="1280321" cy="1260000"/>
              </a:xfrm>
            </p:grpSpPr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FE5FDA95-1113-F8B9-D99B-5227A61D6644}"/>
                    </a:ext>
                  </a:extLst>
                </p:cNvPr>
                <p:cNvGrpSpPr/>
                <p:nvPr/>
              </p:nvGrpSpPr>
              <p:grpSpPr>
                <a:xfrm>
                  <a:off x="298640" y="6097613"/>
                  <a:ext cx="1280321" cy="1260000"/>
                  <a:chOff x="822670" y="7256183"/>
                  <a:chExt cx="1280321" cy="1260000"/>
                </a:xfrm>
              </p:grpSpPr>
              <p:sp>
                <p:nvSpPr>
                  <p:cNvPr id="204" name="Cube 203">
                    <a:extLst>
                      <a:ext uri="{FF2B5EF4-FFF2-40B4-BE49-F238E27FC236}">
                        <a16:creationId xmlns:a16="http://schemas.microsoft.com/office/drawing/2014/main" id="{96EA1350-B475-813B-A6E4-E93A6F9F6CFD}"/>
                      </a:ext>
                    </a:extLst>
                  </p:cNvPr>
                  <p:cNvSpPr/>
                  <p:nvPr/>
                </p:nvSpPr>
                <p:spPr>
                  <a:xfrm>
                    <a:off x="835639" y="7256183"/>
                    <a:ext cx="1260000" cy="1260000"/>
                  </a:xfrm>
                  <a:prstGeom prst="cub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cxnSp>
                <p:nvCxnSpPr>
                  <p:cNvPr id="205" name="Straight Connector 204">
                    <a:extLst>
                      <a:ext uri="{FF2B5EF4-FFF2-40B4-BE49-F238E27FC236}">
                        <a16:creationId xmlns:a16="http://schemas.microsoft.com/office/drawing/2014/main" id="{5464B494-CBB6-66D7-7E8B-7ED276EA36A6}"/>
                      </a:ext>
                    </a:extLst>
                  </p:cNvPr>
                  <p:cNvCxnSpPr/>
                  <p:nvPr/>
                </p:nvCxnSpPr>
                <p:spPr>
                  <a:xfrm>
                    <a:off x="822670" y="8029190"/>
                    <a:ext cx="954394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Connector 205">
                    <a:extLst>
                      <a:ext uri="{FF2B5EF4-FFF2-40B4-BE49-F238E27FC236}">
                        <a16:creationId xmlns:a16="http://schemas.microsoft.com/office/drawing/2014/main" id="{4151D821-6DAD-7AAE-CE52-966ECC2F44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84416" y="7730846"/>
                    <a:ext cx="318575" cy="312328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8" name="Lekerekített téglalap 51">
                  <a:extLst>
                    <a:ext uri="{FF2B5EF4-FFF2-40B4-BE49-F238E27FC236}">
                      <a16:creationId xmlns:a16="http://schemas.microsoft.com/office/drawing/2014/main" id="{111839E4-A703-E2B6-3AED-C048786A6B78}"/>
                    </a:ext>
                  </a:extLst>
                </p:cNvPr>
                <p:cNvSpPr/>
                <p:nvPr/>
              </p:nvSpPr>
              <p:spPr>
                <a:xfrm>
                  <a:off x="412929" y="6475937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Lekerekített téglalap 52">
                  <a:extLst>
                    <a:ext uri="{FF2B5EF4-FFF2-40B4-BE49-F238E27FC236}">
                      <a16:creationId xmlns:a16="http://schemas.microsoft.com/office/drawing/2014/main" id="{48774B31-9796-8D6B-D0D3-CAA0988D8017}"/>
                    </a:ext>
                  </a:extLst>
                </p:cNvPr>
                <p:cNvSpPr/>
                <p:nvPr/>
              </p:nvSpPr>
              <p:spPr>
                <a:xfrm>
                  <a:off x="430788" y="7070851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Lekerekített téglalap 53">
                  <a:extLst>
                    <a:ext uri="{FF2B5EF4-FFF2-40B4-BE49-F238E27FC236}">
                      <a16:creationId xmlns:a16="http://schemas.microsoft.com/office/drawing/2014/main" id="{18419C8D-3D13-2E7D-BD1A-C31D946169D0}"/>
                    </a:ext>
                  </a:extLst>
                </p:cNvPr>
                <p:cNvSpPr/>
                <p:nvPr/>
              </p:nvSpPr>
              <p:spPr>
                <a:xfrm>
                  <a:off x="581778" y="6601230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Lekerekített téglalap 54">
                  <a:extLst>
                    <a:ext uri="{FF2B5EF4-FFF2-40B4-BE49-F238E27FC236}">
                      <a16:creationId xmlns:a16="http://schemas.microsoft.com/office/drawing/2014/main" id="{B451B1A1-BCA9-EFCD-AFB5-A52C68119E7E}"/>
                    </a:ext>
                  </a:extLst>
                </p:cNvPr>
                <p:cNvSpPr/>
                <p:nvPr/>
              </p:nvSpPr>
              <p:spPr>
                <a:xfrm>
                  <a:off x="863660" y="6541140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" name="Lekerekített téglalap 55">
                  <a:extLst>
                    <a:ext uri="{FF2B5EF4-FFF2-40B4-BE49-F238E27FC236}">
                      <a16:creationId xmlns:a16="http://schemas.microsoft.com/office/drawing/2014/main" id="{607D6585-61EF-5386-2211-D88C9BAD22EC}"/>
                    </a:ext>
                  </a:extLst>
                </p:cNvPr>
                <p:cNvSpPr/>
                <p:nvPr/>
              </p:nvSpPr>
              <p:spPr>
                <a:xfrm>
                  <a:off x="748922" y="6922650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" name="Lekerekített téglalap 56">
                  <a:extLst>
                    <a:ext uri="{FF2B5EF4-FFF2-40B4-BE49-F238E27FC236}">
                      <a16:creationId xmlns:a16="http://schemas.microsoft.com/office/drawing/2014/main" id="{00F20D51-B502-BBF0-84AA-AB887EB1E771}"/>
                    </a:ext>
                  </a:extLst>
                </p:cNvPr>
                <p:cNvSpPr/>
                <p:nvPr/>
              </p:nvSpPr>
              <p:spPr>
                <a:xfrm>
                  <a:off x="960763" y="7092501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8579F778-8C84-11F5-5238-5FD2F6900A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47805" y="5889529"/>
                <a:ext cx="360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AC88DEBB-98EE-4EFA-CDF8-0CCA21B1F032}"/>
                  </a:ext>
                </a:extLst>
              </p:cNvPr>
              <p:cNvGrpSpPr/>
              <p:nvPr/>
            </p:nvGrpSpPr>
            <p:grpSpPr>
              <a:xfrm>
                <a:off x="11100736" y="5486945"/>
                <a:ext cx="818154" cy="805168"/>
                <a:chOff x="1045316" y="6769605"/>
                <a:chExt cx="1280321" cy="1260000"/>
              </a:xfrm>
            </p:grpSpPr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4D83A440-A5B6-F889-55B6-678C21F35C8B}"/>
                    </a:ext>
                  </a:extLst>
                </p:cNvPr>
                <p:cNvGrpSpPr/>
                <p:nvPr/>
              </p:nvGrpSpPr>
              <p:grpSpPr>
                <a:xfrm>
                  <a:off x="1056482" y="6769605"/>
                  <a:ext cx="1260000" cy="1260000"/>
                  <a:chOff x="2522426" y="6769605"/>
                  <a:chExt cx="1260000" cy="1260000"/>
                </a:xfrm>
              </p:grpSpPr>
              <p:grpSp>
                <p:nvGrpSpPr>
                  <p:cNvPr id="214" name="Group 213">
                    <a:extLst>
                      <a:ext uri="{FF2B5EF4-FFF2-40B4-BE49-F238E27FC236}">
                        <a16:creationId xmlns:a16="http://schemas.microsoft.com/office/drawing/2014/main" id="{013262A5-E11E-7930-2B27-5C1D86C302EB}"/>
                      </a:ext>
                    </a:extLst>
                  </p:cNvPr>
                  <p:cNvGrpSpPr/>
                  <p:nvPr/>
                </p:nvGrpSpPr>
                <p:grpSpPr>
                  <a:xfrm>
                    <a:off x="2522426" y="6769605"/>
                    <a:ext cx="1260000" cy="1260000"/>
                    <a:chOff x="311609" y="6097613"/>
                    <a:chExt cx="1260000" cy="1260000"/>
                  </a:xfrm>
                </p:grpSpPr>
                <p:sp>
                  <p:nvSpPr>
                    <p:cNvPr id="217" name="Cube 216">
                      <a:extLst>
                        <a:ext uri="{FF2B5EF4-FFF2-40B4-BE49-F238E27FC236}">
                          <a16:creationId xmlns:a16="http://schemas.microsoft.com/office/drawing/2014/main" id="{8F9E7E9B-992B-60BA-F164-48F4B78E9F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1609" y="6097613"/>
                      <a:ext cx="1260000" cy="1260000"/>
                    </a:xfrm>
                    <a:prstGeom prst="cub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L"/>
                    </a:p>
                  </p:txBody>
                </p:sp>
                <p:sp>
                  <p:nvSpPr>
                    <p:cNvPr id="218" name="Lekerekített téglalap 51">
                      <a:extLst>
                        <a:ext uri="{FF2B5EF4-FFF2-40B4-BE49-F238E27FC236}">
                          <a16:creationId xmlns:a16="http://schemas.microsoft.com/office/drawing/2014/main" id="{0DCD48E4-8A87-7AFC-F59D-841252330F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929" y="6475937"/>
                      <a:ext cx="144000" cy="144000"/>
                    </a:xfrm>
                    <a:prstGeom prst="roundRect">
                      <a:avLst/>
                    </a:prstGeom>
                    <a:solidFill>
                      <a:srgbClr val="197C67"/>
                    </a:solidFill>
                    <a:ln w="19050">
                      <a:solidFill>
                        <a:schemeClr val="tx1"/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9" name="Lekerekített téglalap 54">
                      <a:extLst>
                        <a:ext uri="{FF2B5EF4-FFF2-40B4-BE49-F238E27FC236}">
                          <a16:creationId xmlns:a16="http://schemas.microsoft.com/office/drawing/2014/main" id="{1C009E63-1578-F3B5-4E24-1EDF811BA3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660" y="6541140"/>
                      <a:ext cx="108000" cy="108000"/>
                    </a:xfrm>
                    <a:prstGeom prst="roundRect">
                      <a:avLst/>
                    </a:prstGeom>
                    <a:solidFill>
                      <a:srgbClr val="2F4F6B"/>
                    </a:solidFill>
                    <a:ln w="19050">
                      <a:solidFill>
                        <a:schemeClr val="tx1"/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15" name="Lekerekített téglalap 38">
                    <a:extLst>
                      <a:ext uri="{FF2B5EF4-FFF2-40B4-BE49-F238E27FC236}">
                        <a16:creationId xmlns:a16="http://schemas.microsoft.com/office/drawing/2014/main" id="{0BA7B75C-0D0B-0942-E1F7-74E7581A40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111927" y="7759198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6" name="Lekerekített téglalap 38">
                    <a:extLst>
                      <a:ext uri="{FF2B5EF4-FFF2-40B4-BE49-F238E27FC236}">
                        <a16:creationId xmlns:a16="http://schemas.microsoft.com/office/drawing/2014/main" id="{862AA6B3-2A19-6A24-9B2F-29CB658496A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619678" y="7741936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3E7DEA01-E4F0-AA57-AEA9-FD00C4FAE9C0}"/>
                    </a:ext>
                  </a:extLst>
                </p:cNvPr>
                <p:cNvCxnSpPr/>
                <p:nvPr/>
              </p:nvCxnSpPr>
              <p:spPr>
                <a:xfrm>
                  <a:off x="1045316" y="7551840"/>
                  <a:ext cx="95439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86725890-8EA5-BBC5-E465-559730884F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07062" y="7253496"/>
                  <a:ext cx="318575" cy="31232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2" name="Lekerekített téglalap 53">
                  <a:extLst>
                    <a:ext uri="{FF2B5EF4-FFF2-40B4-BE49-F238E27FC236}">
                      <a16:creationId xmlns:a16="http://schemas.microsoft.com/office/drawing/2014/main" id="{FFA93C20-DE5E-6CA9-7F3F-5A1AA2964442}"/>
                    </a:ext>
                  </a:extLst>
                </p:cNvPr>
                <p:cNvSpPr/>
                <p:nvPr/>
              </p:nvSpPr>
              <p:spPr>
                <a:xfrm>
                  <a:off x="1328454" y="7282450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3" name="Lekerekített téglalap 39">
                  <a:extLst>
                    <a:ext uri="{FF2B5EF4-FFF2-40B4-BE49-F238E27FC236}">
                      <a16:creationId xmlns:a16="http://schemas.microsoft.com/office/drawing/2014/main" id="{5FDC7D11-39BB-33D2-0079-79AAD7B47D29}"/>
                    </a:ext>
                  </a:extLst>
                </p:cNvPr>
                <p:cNvSpPr/>
                <p:nvPr/>
              </p:nvSpPr>
              <p:spPr>
                <a:xfrm rot="5400000">
                  <a:off x="1391083" y="761398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776F549E-42DE-51F5-B32D-668E16EDEC79}"/>
                  </a:ext>
                </a:extLst>
              </p:cNvPr>
              <p:cNvGrpSpPr/>
              <p:nvPr/>
            </p:nvGrpSpPr>
            <p:grpSpPr>
              <a:xfrm>
                <a:off x="9700828" y="5486945"/>
                <a:ext cx="818154" cy="805168"/>
                <a:chOff x="-954394" y="7613985"/>
                <a:chExt cx="1280321" cy="1260000"/>
              </a:xfrm>
            </p:grpSpPr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BE7A8984-B6F2-6C72-FAAB-1ADBD2B9B271}"/>
                    </a:ext>
                  </a:extLst>
                </p:cNvPr>
                <p:cNvGrpSpPr/>
                <p:nvPr/>
              </p:nvGrpSpPr>
              <p:grpSpPr>
                <a:xfrm>
                  <a:off x="-947318" y="7613985"/>
                  <a:ext cx="1260000" cy="1260000"/>
                  <a:chOff x="835639" y="7256183"/>
                  <a:chExt cx="1260000" cy="1260000"/>
                </a:xfrm>
              </p:grpSpPr>
              <p:sp>
                <p:nvSpPr>
                  <p:cNvPr id="225" name="Cube 224">
                    <a:extLst>
                      <a:ext uri="{FF2B5EF4-FFF2-40B4-BE49-F238E27FC236}">
                        <a16:creationId xmlns:a16="http://schemas.microsoft.com/office/drawing/2014/main" id="{748AC7E3-C715-5C71-A99D-D32C7F803864}"/>
                      </a:ext>
                    </a:extLst>
                  </p:cNvPr>
                  <p:cNvSpPr/>
                  <p:nvPr/>
                </p:nvSpPr>
                <p:spPr>
                  <a:xfrm>
                    <a:off x="835639" y="7256183"/>
                    <a:ext cx="1260000" cy="1260000"/>
                  </a:xfrm>
                  <a:prstGeom prst="cub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sp>
                <p:nvSpPr>
                  <p:cNvPr id="226" name="Lekerekített téglalap 38">
                    <a:extLst>
                      <a:ext uri="{FF2B5EF4-FFF2-40B4-BE49-F238E27FC236}">
                        <a16:creationId xmlns:a16="http://schemas.microsoft.com/office/drawing/2014/main" id="{1FDC9584-C051-B40A-8AAA-15C75FD7448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30428" y="8254875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7" name="Lekerekített téglalap 40">
                    <a:extLst>
                      <a:ext uri="{FF2B5EF4-FFF2-40B4-BE49-F238E27FC236}">
                        <a16:creationId xmlns:a16="http://schemas.microsoft.com/office/drawing/2014/main" id="{2D3E9285-D053-8899-D146-B30FDF61ADC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41991" y="7766776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8" name="Lekerekített téglalap 41">
                    <a:extLst>
                      <a:ext uri="{FF2B5EF4-FFF2-40B4-BE49-F238E27FC236}">
                        <a16:creationId xmlns:a16="http://schemas.microsoft.com/office/drawing/2014/main" id="{75C9B56A-83EC-3C2D-7751-83A96D8F06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48428" y="7685078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9" name="Lekerekített téglalap 41">
                    <a:extLst>
                      <a:ext uri="{FF2B5EF4-FFF2-40B4-BE49-F238E27FC236}">
                        <a16:creationId xmlns:a16="http://schemas.microsoft.com/office/drawing/2014/main" id="{7717389B-813C-BD59-53E9-949B6045CA2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94641" y="7620338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0" name="Lekerekített téglalap 38">
                    <a:extLst>
                      <a:ext uri="{FF2B5EF4-FFF2-40B4-BE49-F238E27FC236}">
                        <a16:creationId xmlns:a16="http://schemas.microsoft.com/office/drawing/2014/main" id="{BE3A7C41-09EE-7E90-62AF-CEF37FFC75C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38179" y="8237613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82BB4E79-4C37-2044-7058-BB6403A135FB}"/>
                    </a:ext>
                  </a:extLst>
                </p:cNvPr>
                <p:cNvCxnSpPr/>
                <p:nvPr/>
              </p:nvCxnSpPr>
              <p:spPr>
                <a:xfrm>
                  <a:off x="-954394" y="8409364"/>
                  <a:ext cx="95439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995C7FE3-886D-96C3-0AE5-6AB166D38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52" y="8111020"/>
                  <a:ext cx="318575" cy="31232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4" name="Lekerekített téglalap 39">
                  <a:extLst>
                    <a:ext uri="{FF2B5EF4-FFF2-40B4-BE49-F238E27FC236}">
                      <a16:creationId xmlns:a16="http://schemas.microsoft.com/office/drawing/2014/main" id="{7DA9D74C-44B3-AD5B-FB7E-F5161397F45B}"/>
                    </a:ext>
                  </a:extLst>
                </p:cNvPr>
                <p:cNvSpPr/>
                <p:nvPr/>
              </p:nvSpPr>
              <p:spPr>
                <a:xfrm rot="5400000">
                  <a:off x="-608627" y="8471509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83FDD4CA-C707-01CF-4FB1-8EE9FB41B169}"/>
                </a:ext>
              </a:extLst>
            </p:cNvPr>
            <p:cNvGrpSpPr/>
            <p:nvPr/>
          </p:nvGrpSpPr>
          <p:grpSpPr>
            <a:xfrm>
              <a:off x="7262685" y="5396817"/>
              <a:ext cx="796615" cy="969603"/>
              <a:chOff x="-3280835" y="6787411"/>
              <a:chExt cx="1068052" cy="1299984"/>
            </a:xfrm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D1836E70-380B-5EEF-5679-900C19F031AE}"/>
                  </a:ext>
                </a:extLst>
              </p:cNvPr>
              <p:cNvGrpSpPr/>
              <p:nvPr/>
            </p:nvGrpSpPr>
            <p:grpSpPr>
              <a:xfrm rot="15588274">
                <a:off x="-2898184" y="6632927"/>
                <a:ext cx="321346" cy="1049457"/>
                <a:chOff x="-2646245" y="6918875"/>
                <a:chExt cx="321346" cy="1049457"/>
              </a:xfrm>
            </p:grpSpPr>
            <p:sp>
              <p:nvSpPr>
                <p:cNvPr id="241" name="Lekerekített téglalap 51">
                  <a:extLst>
                    <a:ext uri="{FF2B5EF4-FFF2-40B4-BE49-F238E27FC236}">
                      <a16:creationId xmlns:a16="http://schemas.microsoft.com/office/drawing/2014/main" id="{E0F7087C-C9B2-1026-B8CA-1C22BC405662}"/>
                    </a:ext>
                  </a:extLst>
                </p:cNvPr>
                <p:cNvSpPr/>
                <p:nvPr/>
              </p:nvSpPr>
              <p:spPr>
                <a:xfrm rot="555523">
                  <a:off x="-2468899" y="6918875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" name="Lekerekített téglalap 52">
                  <a:extLst>
                    <a:ext uri="{FF2B5EF4-FFF2-40B4-BE49-F238E27FC236}">
                      <a16:creationId xmlns:a16="http://schemas.microsoft.com/office/drawing/2014/main" id="{0ACAA2E1-6E29-870F-2407-BB80C382CF9F}"/>
                    </a:ext>
                  </a:extLst>
                </p:cNvPr>
                <p:cNvSpPr/>
                <p:nvPr/>
              </p:nvSpPr>
              <p:spPr>
                <a:xfrm rot="555523">
                  <a:off x="-2512294" y="7068917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" name="Lekerekített téglalap 53">
                  <a:extLst>
                    <a:ext uri="{FF2B5EF4-FFF2-40B4-BE49-F238E27FC236}">
                      <a16:creationId xmlns:a16="http://schemas.microsoft.com/office/drawing/2014/main" id="{F6058955-2A29-CB26-52B2-82721ABA946F}"/>
                    </a:ext>
                  </a:extLst>
                </p:cNvPr>
                <p:cNvSpPr/>
                <p:nvPr/>
              </p:nvSpPr>
              <p:spPr>
                <a:xfrm rot="555523">
                  <a:off x="-2564660" y="7260523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" name="Lekerekített téglalap 54">
                  <a:extLst>
                    <a:ext uri="{FF2B5EF4-FFF2-40B4-BE49-F238E27FC236}">
                      <a16:creationId xmlns:a16="http://schemas.microsoft.com/office/drawing/2014/main" id="{9B8B6FCE-4331-E5FC-7EAF-5249D729F77F}"/>
                    </a:ext>
                  </a:extLst>
                </p:cNvPr>
                <p:cNvSpPr/>
                <p:nvPr/>
              </p:nvSpPr>
              <p:spPr>
                <a:xfrm rot="555523">
                  <a:off x="-2538756" y="7479363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" name="Lekerekített téglalap 55">
                  <a:extLst>
                    <a:ext uri="{FF2B5EF4-FFF2-40B4-BE49-F238E27FC236}">
                      <a16:creationId xmlns:a16="http://schemas.microsoft.com/office/drawing/2014/main" id="{84937878-0659-0220-691C-25D21B8A4F98}"/>
                    </a:ext>
                  </a:extLst>
                </p:cNvPr>
                <p:cNvSpPr/>
                <p:nvPr/>
              </p:nvSpPr>
              <p:spPr>
                <a:xfrm rot="555523">
                  <a:off x="-2579633" y="7600561"/>
                  <a:ext cx="144000" cy="144000"/>
                </a:xfrm>
                <a:prstGeom prst="roundRect">
                  <a:avLst/>
                </a:prstGeom>
                <a:solidFill>
                  <a:srgbClr val="DEC91B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" name="Lekerekített téglalap 56">
                  <a:extLst>
                    <a:ext uri="{FF2B5EF4-FFF2-40B4-BE49-F238E27FC236}">
                      <a16:creationId xmlns:a16="http://schemas.microsoft.com/office/drawing/2014/main" id="{2208DABF-58E2-37CB-B1B7-76A178051810}"/>
                    </a:ext>
                  </a:extLst>
                </p:cNvPr>
                <p:cNvSpPr/>
                <p:nvPr/>
              </p:nvSpPr>
              <p:spPr>
                <a:xfrm rot="555523">
                  <a:off x="-2646245" y="7752332"/>
                  <a:ext cx="216000" cy="216000"/>
                </a:xfrm>
                <a:prstGeom prst="roundRect">
                  <a:avLst/>
                </a:prstGeom>
                <a:solidFill>
                  <a:srgbClr val="94C02D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68C04728-EF23-8FA0-B48E-33140A4968E1}"/>
                  </a:ext>
                </a:extLst>
              </p:cNvPr>
              <p:cNvGrpSpPr/>
              <p:nvPr/>
            </p:nvGrpSpPr>
            <p:grpSpPr>
              <a:xfrm rot="19708043">
                <a:off x="-3280835" y="7390630"/>
                <a:ext cx="987443" cy="682966"/>
                <a:chOff x="-3388582" y="7113294"/>
                <a:chExt cx="987443" cy="682966"/>
              </a:xfrm>
            </p:grpSpPr>
            <p:sp>
              <p:nvSpPr>
                <p:cNvPr id="235" name="Lekerekített téglalap 38">
                  <a:extLst>
                    <a:ext uri="{FF2B5EF4-FFF2-40B4-BE49-F238E27FC236}">
                      <a16:creationId xmlns:a16="http://schemas.microsoft.com/office/drawing/2014/main" id="{7D80353C-3394-2C5E-C5BF-1DED892D5C1E}"/>
                    </a:ext>
                  </a:extLst>
                </p:cNvPr>
                <p:cNvSpPr/>
                <p:nvPr/>
              </p:nvSpPr>
              <p:spPr>
                <a:xfrm rot="1919041">
                  <a:off x="-2739611" y="7522352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Lekerekített téglalap 39">
                  <a:extLst>
                    <a:ext uri="{FF2B5EF4-FFF2-40B4-BE49-F238E27FC236}">
                      <a16:creationId xmlns:a16="http://schemas.microsoft.com/office/drawing/2014/main" id="{0B8042EC-F496-858B-ADF6-2F1106344DD8}"/>
                    </a:ext>
                  </a:extLst>
                </p:cNvPr>
                <p:cNvSpPr/>
                <p:nvPr/>
              </p:nvSpPr>
              <p:spPr>
                <a:xfrm rot="1919041">
                  <a:off x="-2836532" y="7480745"/>
                  <a:ext cx="108000" cy="108000"/>
                </a:xfrm>
                <a:prstGeom prst="roundRect">
                  <a:avLst/>
                </a:prstGeom>
                <a:solidFill>
                  <a:srgbClr val="2F4F6B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" name="Lekerekített téglalap 40">
                  <a:extLst>
                    <a:ext uri="{FF2B5EF4-FFF2-40B4-BE49-F238E27FC236}">
                      <a16:creationId xmlns:a16="http://schemas.microsoft.com/office/drawing/2014/main" id="{8416A6BF-44C6-4E90-4F29-D5ABC30455F6}"/>
                    </a:ext>
                  </a:extLst>
                </p:cNvPr>
                <p:cNvSpPr/>
                <p:nvPr/>
              </p:nvSpPr>
              <p:spPr>
                <a:xfrm rot="1919041">
                  <a:off x="-3066713" y="7306902"/>
                  <a:ext cx="252000" cy="252000"/>
                </a:xfrm>
                <a:prstGeom prst="roundRect">
                  <a:avLst/>
                </a:prstGeom>
                <a:solidFill>
                  <a:srgbClr val="E6CD1F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Lekerekített téglalap 41">
                  <a:extLst>
                    <a:ext uri="{FF2B5EF4-FFF2-40B4-BE49-F238E27FC236}">
                      <a16:creationId xmlns:a16="http://schemas.microsoft.com/office/drawing/2014/main" id="{3D232008-62A8-0DBD-0E8F-DB54014BAB7A}"/>
                    </a:ext>
                  </a:extLst>
                </p:cNvPr>
                <p:cNvSpPr/>
                <p:nvPr/>
              </p:nvSpPr>
              <p:spPr>
                <a:xfrm rot="1919041">
                  <a:off x="-3191525" y="7250804"/>
                  <a:ext cx="144000" cy="144000"/>
                </a:xfrm>
                <a:prstGeom prst="roundRect">
                  <a:avLst/>
                </a:prstGeom>
                <a:solidFill>
                  <a:srgbClr val="197C67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" name="Lekerekített téglalap 41">
                  <a:extLst>
                    <a:ext uri="{FF2B5EF4-FFF2-40B4-BE49-F238E27FC236}">
                      <a16:creationId xmlns:a16="http://schemas.microsoft.com/office/drawing/2014/main" id="{C28031CF-5FF1-2D01-59ED-1F70DB10E23F}"/>
                    </a:ext>
                  </a:extLst>
                </p:cNvPr>
                <p:cNvSpPr/>
                <p:nvPr/>
              </p:nvSpPr>
              <p:spPr>
                <a:xfrm rot="1919041">
                  <a:off x="-3388582" y="7113294"/>
                  <a:ext cx="216000" cy="216000"/>
                </a:xfrm>
                <a:prstGeom prst="roundRect">
                  <a:avLst/>
                </a:prstGeom>
                <a:solidFill>
                  <a:srgbClr val="94C02D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" name="Lekerekített téglalap 38">
                  <a:extLst>
                    <a:ext uri="{FF2B5EF4-FFF2-40B4-BE49-F238E27FC236}">
                      <a16:creationId xmlns:a16="http://schemas.microsoft.com/office/drawing/2014/main" id="{4DA5389D-BEF1-37BD-2FA6-E7F32ED8099B}"/>
                    </a:ext>
                  </a:extLst>
                </p:cNvPr>
                <p:cNvSpPr/>
                <p:nvPr/>
              </p:nvSpPr>
              <p:spPr>
                <a:xfrm rot="1919041">
                  <a:off x="-2581139" y="7616260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8FE13E5D-B1FD-DEC4-8016-F03249EE80A8}"/>
                  </a:ext>
                </a:extLst>
              </p:cNvPr>
              <p:cNvCxnSpPr/>
              <p:nvPr/>
            </p:nvCxnSpPr>
            <p:spPr>
              <a:xfrm>
                <a:off x="-2583795" y="6787411"/>
                <a:ext cx="0" cy="129998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A476FD7C-5684-1612-5E7E-3D3AD975C4FA}"/>
                </a:ext>
              </a:extLst>
            </p:cNvPr>
            <p:cNvSpPr txBox="1"/>
            <p:nvPr/>
          </p:nvSpPr>
          <p:spPr>
            <a:xfrm>
              <a:off x="8183693" y="5650786"/>
              <a:ext cx="5813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rial" charset="0"/>
                  <a:cs typeface="Arial" charset="0"/>
                </a:rPr>
                <a:t>or</a:t>
              </a:r>
              <a:endParaRPr lang="en-NL" dirty="0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B265E095-132E-E241-F907-823A7BF5598A}"/>
              </a:ext>
            </a:extLst>
          </p:cNvPr>
          <p:cNvGrpSpPr/>
          <p:nvPr/>
        </p:nvGrpSpPr>
        <p:grpSpPr>
          <a:xfrm>
            <a:off x="7755258" y="4115920"/>
            <a:ext cx="3331583" cy="1720730"/>
            <a:chOff x="7755258" y="4115920"/>
            <a:chExt cx="3331583" cy="1720730"/>
          </a:xfrm>
        </p:grpSpPr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A1B84758-04E8-DA6A-D9D7-60A2AE90202F}"/>
                </a:ext>
              </a:extLst>
            </p:cNvPr>
            <p:cNvGrpSpPr/>
            <p:nvPr/>
          </p:nvGrpSpPr>
          <p:grpSpPr>
            <a:xfrm>
              <a:off x="7755258" y="4128981"/>
              <a:ext cx="1079831" cy="1079831"/>
              <a:chOff x="-5199330" y="4620539"/>
              <a:chExt cx="1620000" cy="1620000"/>
            </a:xfrm>
          </p:grpSpPr>
          <p:sp>
            <p:nvSpPr>
              <p:cNvPr id="282" name="Ellipszis 90">
                <a:extLst>
                  <a:ext uri="{FF2B5EF4-FFF2-40B4-BE49-F238E27FC236}">
                    <a16:creationId xmlns:a16="http://schemas.microsoft.com/office/drawing/2014/main" id="{6042779B-F3AF-5745-2AD3-7D6549A22B64}"/>
                  </a:ext>
                </a:extLst>
              </p:cNvPr>
              <p:cNvSpPr/>
              <p:nvPr/>
            </p:nvSpPr>
            <p:spPr>
              <a:xfrm>
                <a:off x="-5199330" y="4620539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Lekerekített téglalap 51">
                <a:extLst>
                  <a:ext uri="{FF2B5EF4-FFF2-40B4-BE49-F238E27FC236}">
                    <a16:creationId xmlns:a16="http://schemas.microsoft.com/office/drawing/2014/main" id="{0986DFEA-05A9-BFA6-88CF-C1B137BDB8A0}"/>
                  </a:ext>
                </a:extLst>
              </p:cNvPr>
              <p:cNvSpPr/>
              <p:nvPr/>
            </p:nvSpPr>
            <p:spPr>
              <a:xfrm rot="555523">
                <a:off x="-4394309" y="4906565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Lekerekített téglalap 52">
                <a:extLst>
                  <a:ext uri="{FF2B5EF4-FFF2-40B4-BE49-F238E27FC236}">
                    <a16:creationId xmlns:a16="http://schemas.microsoft.com/office/drawing/2014/main" id="{1F73D915-0AEF-D1CC-0262-80A272AFB054}"/>
                  </a:ext>
                </a:extLst>
              </p:cNvPr>
              <p:cNvSpPr/>
              <p:nvPr/>
            </p:nvSpPr>
            <p:spPr>
              <a:xfrm rot="555523">
                <a:off x="-4437704" y="505660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Lekerekített téglalap 53">
                <a:extLst>
                  <a:ext uri="{FF2B5EF4-FFF2-40B4-BE49-F238E27FC236}">
                    <a16:creationId xmlns:a16="http://schemas.microsoft.com/office/drawing/2014/main" id="{39B4D7B9-5267-D84A-1C8F-1E79595E4FC2}"/>
                  </a:ext>
                </a:extLst>
              </p:cNvPr>
              <p:cNvSpPr/>
              <p:nvPr/>
            </p:nvSpPr>
            <p:spPr>
              <a:xfrm rot="555523">
                <a:off x="-4490070" y="5248213"/>
                <a:ext cx="216000" cy="216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Lekerekített téglalap 52">
                <a:extLst>
                  <a:ext uri="{FF2B5EF4-FFF2-40B4-BE49-F238E27FC236}">
                    <a16:creationId xmlns:a16="http://schemas.microsoft.com/office/drawing/2014/main" id="{B5FC55E2-40AD-E84B-A8CF-0CEC65CF46E4}"/>
                  </a:ext>
                </a:extLst>
              </p:cNvPr>
              <p:cNvSpPr/>
              <p:nvPr/>
            </p:nvSpPr>
            <p:spPr>
              <a:xfrm rot="555523">
                <a:off x="-4525073" y="557912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Lekerekített téglalap 54">
                <a:extLst>
                  <a:ext uri="{FF2B5EF4-FFF2-40B4-BE49-F238E27FC236}">
                    <a16:creationId xmlns:a16="http://schemas.microsoft.com/office/drawing/2014/main" id="{6BA133E6-D36D-ECB1-1A6C-67D889810269}"/>
                  </a:ext>
                </a:extLst>
              </p:cNvPr>
              <p:cNvSpPr/>
              <p:nvPr/>
            </p:nvSpPr>
            <p:spPr>
              <a:xfrm rot="555523">
                <a:off x="-4463688" y="5468286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Lekerekített téglalap 52">
                <a:extLst>
                  <a:ext uri="{FF2B5EF4-FFF2-40B4-BE49-F238E27FC236}">
                    <a16:creationId xmlns:a16="http://schemas.microsoft.com/office/drawing/2014/main" id="{0E4B8A8C-444D-51CE-61DA-831BE370ED38}"/>
                  </a:ext>
                </a:extLst>
              </p:cNvPr>
              <p:cNvSpPr/>
              <p:nvPr/>
            </p:nvSpPr>
            <p:spPr>
              <a:xfrm rot="555523">
                <a:off x="-4557815" y="576807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2192BC21-A0D2-4A7A-56A9-E4ECB8ACB101}"/>
                </a:ext>
              </a:extLst>
            </p:cNvPr>
            <p:cNvGrpSpPr/>
            <p:nvPr/>
          </p:nvGrpSpPr>
          <p:grpSpPr>
            <a:xfrm>
              <a:off x="10007010" y="4115920"/>
              <a:ext cx="1079831" cy="1079831"/>
              <a:chOff x="-5199330" y="4620539"/>
              <a:chExt cx="1620000" cy="1620000"/>
            </a:xfrm>
          </p:grpSpPr>
          <p:sp>
            <p:nvSpPr>
              <p:cNvPr id="290" name="Ellipszis 90">
                <a:extLst>
                  <a:ext uri="{FF2B5EF4-FFF2-40B4-BE49-F238E27FC236}">
                    <a16:creationId xmlns:a16="http://schemas.microsoft.com/office/drawing/2014/main" id="{A89367C5-BC9A-3C04-E841-00FBDA7065CF}"/>
                  </a:ext>
                </a:extLst>
              </p:cNvPr>
              <p:cNvSpPr/>
              <p:nvPr/>
            </p:nvSpPr>
            <p:spPr>
              <a:xfrm>
                <a:off x="-5199330" y="4620539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Lekerekített téglalap 51">
                <a:extLst>
                  <a:ext uri="{FF2B5EF4-FFF2-40B4-BE49-F238E27FC236}">
                    <a16:creationId xmlns:a16="http://schemas.microsoft.com/office/drawing/2014/main" id="{52A2FBCC-FD59-1F4C-056F-B989517BDBEB}"/>
                  </a:ext>
                </a:extLst>
              </p:cNvPr>
              <p:cNvSpPr/>
              <p:nvPr/>
            </p:nvSpPr>
            <p:spPr>
              <a:xfrm rot="555523">
                <a:off x="-4394309" y="4906565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Lekerekített téglalap 52">
                <a:extLst>
                  <a:ext uri="{FF2B5EF4-FFF2-40B4-BE49-F238E27FC236}">
                    <a16:creationId xmlns:a16="http://schemas.microsoft.com/office/drawing/2014/main" id="{FEB050D3-6CDA-381C-2127-CA528CC0D17B}"/>
                  </a:ext>
                </a:extLst>
              </p:cNvPr>
              <p:cNvSpPr/>
              <p:nvPr/>
            </p:nvSpPr>
            <p:spPr>
              <a:xfrm rot="555523">
                <a:off x="-4437704" y="505660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Lekerekített téglalap 53">
                <a:extLst>
                  <a:ext uri="{FF2B5EF4-FFF2-40B4-BE49-F238E27FC236}">
                    <a16:creationId xmlns:a16="http://schemas.microsoft.com/office/drawing/2014/main" id="{AC218A59-E87F-4D99-CD8E-3D566372682C}"/>
                  </a:ext>
                </a:extLst>
              </p:cNvPr>
              <p:cNvSpPr/>
              <p:nvPr/>
            </p:nvSpPr>
            <p:spPr>
              <a:xfrm rot="555523">
                <a:off x="-4428192" y="5246283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Lekerekített téglalap 52">
                <a:extLst>
                  <a:ext uri="{FF2B5EF4-FFF2-40B4-BE49-F238E27FC236}">
                    <a16:creationId xmlns:a16="http://schemas.microsoft.com/office/drawing/2014/main" id="{4EC7220A-16A5-5865-6B2A-97450EEF4D4F}"/>
                  </a:ext>
                </a:extLst>
              </p:cNvPr>
              <p:cNvSpPr/>
              <p:nvPr/>
            </p:nvSpPr>
            <p:spPr>
              <a:xfrm rot="555523">
                <a:off x="-4508269" y="546946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Lekerekített téglalap 54">
                <a:extLst>
                  <a:ext uri="{FF2B5EF4-FFF2-40B4-BE49-F238E27FC236}">
                    <a16:creationId xmlns:a16="http://schemas.microsoft.com/office/drawing/2014/main" id="{7C2EEA63-8FB3-CB0E-FD64-B0AC7F59B27E}"/>
                  </a:ext>
                </a:extLst>
              </p:cNvPr>
              <p:cNvSpPr/>
              <p:nvPr/>
            </p:nvSpPr>
            <p:spPr>
              <a:xfrm rot="555523">
                <a:off x="-4446884" y="5358619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Lekerekített téglalap 52">
                <a:extLst>
                  <a:ext uri="{FF2B5EF4-FFF2-40B4-BE49-F238E27FC236}">
                    <a16:creationId xmlns:a16="http://schemas.microsoft.com/office/drawing/2014/main" id="{50230650-56D4-FEDD-3A24-B084CF921BDD}"/>
                  </a:ext>
                </a:extLst>
              </p:cNvPr>
              <p:cNvSpPr/>
              <p:nvPr/>
            </p:nvSpPr>
            <p:spPr>
              <a:xfrm rot="555523">
                <a:off x="-4541011" y="5658403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949E284C-D548-C942-4940-CBADF9D7A92E}"/>
                </a:ext>
              </a:extLst>
            </p:cNvPr>
            <p:cNvGrpSpPr/>
            <p:nvPr/>
          </p:nvGrpSpPr>
          <p:grpSpPr>
            <a:xfrm>
              <a:off x="9044673" y="5566650"/>
              <a:ext cx="910453" cy="270000"/>
              <a:chOff x="12485228" y="2164232"/>
              <a:chExt cx="910453" cy="270000"/>
            </a:xfrm>
          </p:grpSpPr>
          <p:sp>
            <p:nvSpPr>
              <p:cNvPr id="298" name="Lekerekített téglalap 109">
                <a:extLst>
                  <a:ext uri="{FF2B5EF4-FFF2-40B4-BE49-F238E27FC236}">
                    <a16:creationId xmlns:a16="http://schemas.microsoft.com/office/drawing/2014/main" id="{4E5D2CC3-CB70-A81A-CD1F-FAEBD5FBB288}"/>
                  </a:ext>
                </a:extLst>
              </p:cNvPr>
              <p:cNvSpPr/>
              <p:nvPr/>
            </p:nvSpPr>
            <p:spPr>
              <a:xfrm>
                <a:off x="13215681" y="2213799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Lekerekített téglalap 107">
                <a:extLst>
                  <a:ext uri="{FF2B5EF4-FFF2-40B4-BE49-F238E27FC236}">
                    <a16:creationId xmlns:a16="http://schemas.microsoft.com/office/drawing/2014/main" id="{4AF8F099-A07F-49F6-EFB8-F57B1A7094B9}"/>
                  </a:ext>
                </a:extLst>
              </p:cNvPr>
              <p:cNvSpPr/>
              <p:nvPr/>
            </p:nvSpPr>
            <p:spPr>
              <a:xfrm>
                <a:off x="12485228" y="2164232"/>
                <a:ext cx="270000" cy="270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80000F5C-10B7-F5F9-5D04-080ADA8CBDCA}"/>
                  </a:ext>
                </a:extLst>
              </p:cNvPr>
              <p:cNvCxnSpPr/>
              <p:nvPr/>
            </p:nvCxnSpPr>
            <p:spPr>
              <a:xfrm>
                <a:off x="12827288" y="2287993"/>
                <a:ext cx="32400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1" name="Straight Arrow Connector 300">
              <a:extLst>
                <a:ext uri="{FF2B5EF4-FFF2-40B4-BE49-F238E27FC236}">
                  <a16:creationId xmlns:a16="http://schemas.microsoft.com/office/drawing/2014/main" id="{40E0AB09-BAE2-1BCB-2E20-B59E41B98EA5}"/>
                </a:ext>
              </a:extLst>
            </p:cNvPr>
            <p:cNvCxnSpPr>
              <a:cxnSpLocks/>
            </p:cNvCxnSpPr>
            <p:nvPr/>
          </p:nvCxnSpPr>
          <p:spPr>
            <a:xfrm>
              <a:off x="9140977" y="465242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" name="Title 1">
            <a:extLst>
              <a:ext uri="{FF2B5EF4-FFF2-40B4-BE49-F238E27FC236}">
                <a16:creationId xmlns:a16="http://schemas.microsoft.com/office/drawing/2014/main" id="{53577FCD-5089-1893-BFC3-D7796AB778B6}"/>
              </a:ext>
            </a:extLst>
          </p:cNvPr>
          <p:cNvSpPr txBox="1">
            <a:spLocks/>
          </p:cNvSpPr>
          <p:nvPr/>
        </p:nvSpPr>
        <p:spPr>
          <a:xfrm>
            <a:off x="811201" y="302140"/>
            <a:ext cx="10058152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Iterative genetic algorithm scheme using the theory of evolution</a:t>
            </a:r>
            <a:endParaRPr lang="en-NL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381DEF8-E59E-1A05-7BD0-A865EF970C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C0B0B2-BB4D-6665-7C91-5E04586EB9F4}"/>
              </a:ext>
            </a:extLst>
          </p:cNvPr>
          <p:cNvGrpSpPr/>
          <p:nvPr/>
        </p:nvGrpSpPr>
        <p:grpSpPr>
          <a:xfrm>
            <a:off x="7767974" y="4118358"/>
            <a:ext cx="3328292" cy="2085033"/>
            <a:chOff x="7767974" y="4118358"/>
            <a:chExt cx="3328292" cy="208503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267563-E6AF-0759-F816-D9074E100732}"/>
                </a:ext>
              </a:extLst>
            </p:cNvPr>
            <p:cNvGrpSpPr/>
            <p:nvPr/>
          </p:nvGrpSpPr>
          <p:grpSpPr>
            <a:xfrm>
              <a:off x="7767974" y="4127502"/>
              <a:ext cx="1074976" cy="1074976"/>
              <a:chOff x="12153089" y="3384616"/>
              <a:chExt cx="1620000" cy="1620000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08E86587-EB3B-DF29-CB24-E40FFF6A13CA}"/>
                  </a:ext>
                </a:extLst>
              </p:cNvPr>
              <p:cNvGrpSpPr/>
              <p:nvPr/>
            </p:nvGrpSpPr>
            <p:grpSpPr>
              <a:xfrm>
                <a:off x="12153089" y="3384616"/>
                <a:ext cx="1620000" cy="1620000"/>
                <a:chOff x="2938650" y="1837738"/>
                <a:chExt cx="1620000" cy="1620000"/>
              </a:xfrm>
            </p:grpSpPr>
            <p:sp>
              <p:nvSpPr>
                <p:cNvPr id="107" name="Lekerekített téglalap 51">
                  <a:extLst>
                    <a:ext uri="{FF2B5EF4-FFF2-40B4-BE49-F238E27FC236}">
                      <a16:creationId xmlns:a16="http://schemas.microsoft.com/office/drawing/2014/main" id="{2119C805-1284-636F-797E-1B0F5FCEE018}"/>
                    </a:ext>
                  </a:extLst>
                </p:cNvPr>
                <p:cNvSpPr/>
                <p:nvPr/>
              </p:nvSpPr>
              <p:spPr>
                <a:xfrm rot="555523">
                  <a:off x="4048789" y="2155787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Lekerekített téglalap 52">
                  <a:extLst>
                    <a:ext uri="{FF2B5EF4-FFF2-40B4-BE49-F238E27FC236}">
                      <a16:creationId xmlns:a16="http://schemas.microsoft.com/office/drawing/2014/main" id="{923F1CDD-CF65-F63F-BA88-2F7C35FA3EE0}"/>
                    </a:ext>
                  </a:extLst>
                </p:cNvPr>
                <p:cNvSpPr/>
                <p:nvPr/>
              </p:nvSpPr>
              <p:spPr>
                <a:xfrm rot="555523">
                  <a:off x="4005394" y="2305829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Lekerekített téglalap 53">
                  <a:extLst>
                    <a:ext uri="{FF2B5EF4-FFF2-40B4-BE49-F238E27FC236}">
                      <a16:creationId xmlns:a16="http://schemas.microsoft.com/office/drawing/2014/main" id="{F545FD1B-8E89-F3E0-58AA-01841C57E0A1}"/>
                    </a:ext>
                  </a:extLst>
                </p:cNvPr>
                <p:cNvSpPr/>
                <p:nvPr/>
              </p:nvSpPr>
              <p:spPr>
                <a:xfrm rot="555523">
                  <a:off x="3953028" y="2497435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Lekerekített téglalap 54">
                  <a:extLst>
                    <a:ext uri="{FF2B5EF4-FFF2-40B4-BE49-F238E27FC236}">
                      <a16:creationId xmlns:a16="http://schemas.microsoft.com/office/drawing/2014/main" id="{60AE8C2D-5E73-5125-BDE0-76C2AA16936D}"/>
                    </a:ext>
                  </a:extLst>
                </p:cNvPr>
                <p:cNvSpPr/>
                <p:nvPr/>
              </p:nvSpPr>
              <p:spPr>
                <a:xfrm rot="555523">
                  <a:off x="3978932" y="271627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Lekerekített téglalap 55">
                  <a:extLst>
                    <a:ext uri="{FF2B5EF4-FFF2-40B4-BE49-F238E27FC236}">
                      <a16:creationId xmlns:a16="http://schemas.microsoft.com/office/drawing/2014/main" id="{A2ABB5C9-9F28-5B67-61BD-4B5C5CCE4836}"/>
                    </a:ext>
                  </a:extLst>
                </p:cNvPr>
                <p:cNvSpPr/>
                <p:nvPr/>
              </p:nvSpPr>
              <p:spPr>
                <a:xfrm rot="555523">
                  <a:off x="3938055" y="2837473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Lekerekített téglalap 56">
                  <a:extLst>
                    <a:ext uri="{FF2B5EF4-FFF2-40B4-BE49-F238E27FC236}">
                      <a16:creationId xmlns:a16="http://schemas.microsoft.com/office/drawing/2014/main" id="{D6777CD5-CDC6-C848-A342-E084B990E130}"/>
                    </a:ext>
                  </a:extLst>
                </p:cNvPr>
                <p:cNvSpPr/>
                <p:nvPr/>
              </p:nvSpPr>
              <p:spPr>
                <a:xfrm rot="555523">
                  <a:off x="3871443" y="298924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Ellipszis 26">
                  <a:extLst>
                    <a:ext uri="{FF2B5EF4-FFF2-40B4-BE49-F238E27FC236}">
                      <a16:creationId xmlns:a16="http://schemas.microsoft.com/office/drawing/2014/main" id="{78F2497D-8AD3-7857-7885-EED003F00BC0}"/>
                    </a:ext>
                  </a:extLst>
                </p:cNvPr>
                <p:cNvSpPr/>
                <p:nvPr/>
              </p:nvSpPr>
              <p:spPr>
                <a:xfrm>
                  <a:off x="2938650" y="1837738"/>
                  <a:ext cx="1620000" cy="1620000"/>
                </a:xfrm>
                <a:prstGeom prst="ellips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Lekerekített téglalap 32">
                  <a:extLst>
                    <a:ext uri="{FF2B5EF4-FFF2-40B4-BE49-F238E27FC236}">
                      <a16:creationId xmlns:a16="http://schemas.microsoft.com/office/drawing/2014/main" id="{A6EEDF79-8F38-4B59-EBDE-78D4F4017766}"/>
                    </a:ext>
                  </a:extLst>
                </p:cNvPr>
                <p:cNvSpPr/>
                <p:nvPr/>
              </p:nvSpPr>
              <p:spPr>
                <a:xfrm rot="19605666">
                  <a:off x="3101749" y="2385211"/>
                  <a:ext cx="252000" cy="252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Lekerekített téglalap 33">
                  <a:extLst>
                    <a:ext uri="{FF2B5EF4-FFF2-40B4-BE49-F238E27FC236}">
                      <a16:creationId xmlns:a16="http://schemas.microsoft.com/office/drawing/2014/main" id="{1DC2C49D-FB06-16D8-88F5-D30525729604}"/>
                    </a:ext>
                  </a:extLst>
                </p:cNvPr>
                <p:cNvSpPr/>
                <p:nvPr/>
              </p:nvSpPr>
              <p:spPr>
                <a:xfrm rot="19605666">
                  <a:off x="3322739" y="227323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Lekerekített téglalap 34">
                  <a:extLst>
                    <a:ext uri="{FF2B5EF4-FFF2-40B4-BE49-F238E27FC236}">
                      <a16:creationId xmlns:a16="http://schemas.microsoft.com/office/drawing/2014/main" id="{AF3288AA-545A-E0B5-BCB8-4028C4A7D43D}"/>
                    </a:ext>
                  </a:extLst>
                </p:cNvPr>
                <p:cNvSpPr/>
                <p:nvPr/>
              </p:nvSpPr>
              <p:spPr>
                <a:xfrm rot="19605666">
                  <a:off x="3513780" y="2181222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Lekerekített téglalap 35">
                  <a:extLst>
                    <a:ext uri="{FF2B5EF4-FFF2-40B4-BE49-F238E27FC236}">
                      <a16:creationId xmlns:a16="http://schemas.microsoft.com/office/drawing/2014/main" id="{A7E7F2E1-2420-6ABB-E61E-F663BDA8082A}"/>
                    </a:ext>
                  </a:extLst>
                </p:cNvPr>
                <p:cNvSpPr/>
                <p:nvPr/>
              </p:nvSpPr>
              <p:spPr>
                <a:xfrm rot="19605666">
                  <a:off x="3678298" y="2129744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Lekerekített téglalap 36">
                  <a:extLst>
                    <a:ext uri="{FF2B5EF4-FFF2-40B4-BE49-F238E27FC236}">
                      <a16:creationId xmlns:a16="http://schemas.microsoft.com/office/drawing/2014/main" id="{5A8B5014-8498-E5DE-C0BC-5403D975E5DA}"/>
                    </a:ext>
                  </a:extLst>
                </p:cNvPr>
                <p:cNvSpPr/>
                <p:nvPr/>
              </p:nvSpPr>
              <p:spPr>
                <a:xfrm rot="19605666">
                  <a:off x="3053593" y="2561896"/>
                  <a:ext cx="72000" cy="72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Lekerekített téglalap 39">
                  <a:extLst>
                    <a:ext uri="{FF2B5EF4-FFF2-40B4-BE49-F238E27FC236}">
                      <a16:creationId xmlns:a16="http://schemas.microsoft.com/office/drawing/2014/main" id="{F4484D81-72FB-3A5C-CEF7-D033F1117C2C}"/>
                    </a:ext>
                  </a:extLst>
                </p:cNvPr>
                <p:cNvSpPr/>
                <p:nvPr/>
              </p:nvSpPr>
              <p:spPr>
                <a:xfrm rot="1919041">
                  <a:off x="3728519" y="285138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Lekerekített téglalap 40">
                  <a:extLst>
                    <a:ext uri="{FF2B5EF4-FFF2-40B4-BE49-F238E27FC236}">
                      <a16:creationId xmlns:a16="http://schemas.microsoft.com/office/drawing/2014/main" id="{763E30D7-87B7-3CDF-0B90-3B9C65ABC3B2}"/>
                    </a:ext>
                  </a:extLst>
                </p:cNvPr>
                <p:cNvSpPr/>
                <p:nvPr/>
              </p:nvSpPr>
              <p:spPr>
                <a:xfrm rot="1919041">
                  <a:off x="3498338" y="2677542"/>
                  <a:ext cx="252000" cy="252000"/>
                </a:xfrm>
                <a:prstGeom prst="roundRect">
                  <a:avLst/>
                </a:prstGeom>
                <a:solidFill>
                  <a:srgbClr val="E6CD1F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Lekerekített téglalap 41">
                  <a:extLst>
                    <a:ext uri="{FF2B5EF4-FFF2-40B4-BE49-F238E27FC236}">
                      <a16:creationId xmlns:a16="http://schemas.microsoft.com/office/drawing/2014/main" id="{D1087CF9-091E-1D41-7C1E-4A7798F302F8}"/>
                    </a:ext>
                  </a:extLst>
                </p:cNvPr>
                <p:cNvSpPr/>
                <p:nvPr/>
              </p:nvSpPr>
              <p:spPr>
                <a:xfrm rot="1919041">
                  <a:off x="3373526" y="2621444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6" name="Lekerekített téglalap 41">
                <a:extLst>
                  <a:ext uri="{FF2B5EF4-FFF2-40B4-BE49-F238E27FC236}">
                    <a16:creationId xmlns:a16="http://schemas.microsoft.com/office/drawing/2014/main" id="{AAB05F74-AD64-8950-76F6-65750E068E9E}"/>
                  </a:ext>
                </a:extLst>
              </p:cNvPr>
              <p:cNvSpPr/>
              <p:nvPr/>
            </p:nvSpPr>
            <p:spPr>
              <a:xfrm rot="1919041">
                <a:off x="12390908" y="4030812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557C23-19EF-B9A5-3F3C-355A26AAD069}"/>
                </a:ext>
              </a:extLst>
            </p:cNvPr>
            <p:cNvGrpSpPr/>
            <p:nvPr/>
          </p:nvGrpSpPr>
          <p:grpSpPr>
            <a:xfrm>
              <a:off x="10021290" y="4118358"/>
              <a:ext cx="1074976" cy="1074976"/>
              <a:chOff x="12153089" y="3384616"/>
              <a:chExt cx="1620000" cy="1620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3B3D8F0-CEC8-1AD0-982C-338D81FBEF6F}"/>
                  </a:ext>
                </a:extLst>
              </p:cNvPr>
              <p:cNvGrpSpPr/>
              <p:nvPr/>
            </p:nvGrpSpPr>
            <p:grpSpPr>
              <a:xfrm>
                <a:off x="12153089" y="3384616"/>
                <a:ext cx="1620000" cy="1620000"/>
                <a:chOff x="12153089" y="3384616"/>
                <a:chExt cx="1620000" cy="1620000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C783C095-0032-B24D-85E9-5E5E8DA61083}"/>
                    </a:ext>
                  </a:extLst>
                </p:cNvPr>
                <p:cNvGrpSpPr/>
                <p:nvPr/>
              </p:nvGrpSpPr>
              <p:grpSpPr>
                <a:xfrm>
                  <a:off x="12153089" y="3384616"/>
                  <a:ext cx="1620000" cy="1620000"/>
                  <a:chOff x="2938650" y="1837738"/>
                  <a:chExt cx="1620000" cy="1620000"/>
                </a:xfrm>
              </p:grpSpPr>
              <p:sp>
                <p:nvSpPr>
                  <p:cNvPr id="31" name="Lekerekített téglalap 51">
                    <a:extLst>
                      <a:ext uri="{FF2B5EF4-FFF2-40B4-BE49-F238E27FC236}">
                        <a16:creationId xmlns:a16="http://schemas.microsoft.com/office/drawing/2014/main" id="{CC75C257-F547-DA8B-E15F-AC87B1463A4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Lekerekített téglalap 52">
                    <a:extLst>
                      <a:ext uri="{FF2B5EF4-FFF2-40B4-BE49-F238E27FC236}">
                        <a16:creationId xmlns:a16="http://schemas.microsoft.com/office/drawing/2014/main" id="{2B40F86D-454C-4D59-369A-2EC95B68F606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05394" y="2305829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" name="Lekerekített téglalap 53">
                    <a:extLst>
                      <a:ext uri="{FF2B5EF4-FFF2-40B4-BE49-F238E27FC236}">
                        <a16:creationId xmlns:a16="http://schemas.microsoft.com/office/drawing/2014/main" id="{A59410E0-1F90-6575-5F7F-F9422F391BF8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53028" y="2497435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Lekerekített téglalap 54">
                    <a:extLst>
                      <a:ext uri="{FF2B5EF4-FFF2-40B4-BE49-F238E27FC236}">
                        <a16:creationId xmlns:a16="http://schemas.microsoft.com/office/drawing/2014/main" id="{D4ADF798-1084-EB8C-7355-2EC6CFF9DD06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78932" y="271627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Lekerekített téglalap 55">
                    <a:extLst>
                      <a:ext uri="{FF2B5EF4-FFF2-40B4-BE49-F238E27FC236}">
                        <a16:creationId xmlns:a16="http://schemas.microsoft.com/office/drawing/2014/main" id="{20C91EAB-175F-600B-1612-F2131A55641D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38055" y="2837473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Lekerekített téglalap 56">
                    <a:extLst>
                      <a:ext uri="{FF2B5EF4-FFF2-40B4-BE49-F238E27FC236}">
                        <a16:creationId xmlns:a16="http://schemas.microsoft.com/office/drawing/2014/main" id="{059A6A24-F89D-2158-CDD1-35B52ED2F2D3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" name="Ellipszis 26">
                    <a:extLst>
                      <a:ext uri="{FF2B5EF4-FFF2-40B4-BE49-F238E27FC236}">
                        <a16:creationId xmlns:a16="http://schemas.microsoft.com/office/drawing/2014/main" id="{9FBEE94D-166F-BB4B-E7A9-7BA6E828C7B0}"/>
                      </a:ext>
                    </a:extLst>
                  </p:cNvPr>
                  <p:cNvSpPr/>
                  <p:nvPr/>
                </p:nvSpPr>
                <p:spPr>
                  <a:xfrm>
                    <a:off x="2938650" y="1837738"/>
                    <a:ext cx="1620000" cy="1620000"/>
                  </a:xfrm>
                  <a:prstGeom prst="ellips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5" name="Lekerekített téglalap 32">
                    <a:extLst>
                      <a:ext uri="{FF2B5EF4-FFF2-40B4-BE49-F238E27FC236}">
                        <a16:creationId xmlns:a16="http://schemas.microsoft.com/office/drawing/2014/main" id="{2CDA5AE1-690F-50A1-3052-9D9F9401E525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101749" y="2385211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6" name="Lekerekített téglalap 33">
                    <a:extLst>
                      <a:ext uri="{FF2B5EF4-FFF2-40B4-BE49-F238E27FC236}">
                        <a16:creationId xmlns:a16="http://schemas.microsoft.com/office/drawing/2014/main" id="{C530D218-FD7D-1FD1-2E17-EFA4F89F9693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322739" y="227323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" name="Lekerekített téglalap 34">
                    <a:extLst>
                      <a:ext uri="{FF2B5EF4-FFF2-40B4-BE49-F238E27FC236}">
                        <a16:creationId xmlns:a16="http://schemas.microsoft.com/office/drawing/2014/main" id="{D150ED15-9FE7-38A8-765C-919090002867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513780" y="2181222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" name="Lekerekített téglalap 35">
                    <a:extLst>
                      <a:ext uri="{FF2B5EF4-FFF2-40B4-BE49-F238E27FC236}">
                        <a16:creationId xmlns:a16="http://schemas.microsoft.com/office/drawing/2014/main" id="{FB51FE46-5ACC-A74D-750E-B15BD91E333C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678298" y="2129744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" name="Lekerekített téglalap 36">
                    <a:extLst>
                      <a:ext uri="{FF2B5EF4-FFF2-40B4-BE49-F238E27FC236}">
                        <a16:creationId xmlns:a16="http://schemas.microsoft.com/office/drawing/2014/main" id="{EAB03AAC-8F2F-37D9-E13D-64C2A67D6010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053593" y="2561896"/>
                    <a:ext cx="72000" cy="72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0" name="Lekerekített téglalap 37">
                    <a:extLst>
                      <a:ext uri="{FF2B5EF4-FFF2-40B4-BE49-F238E27FC236}">
                        <a16:creationId xmlns:a16="http://schemas.microsoft.com/office/drawing/2014/main" id="{E0B3B60E-ECD2-1DFB-00A1-3617E1D92C00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765675" y="1955548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1" name="Lekerekített téglalap 38">
                    <a:extLst>
                      <a:ext uri="{FF2B5EF4-FFF2-40B4-BE49-F238E27FC236}">
                        <a16:creationId xmlns:a16="http://schemas.microsoft.com/office/drawing/2014/main" id="{2C1A226B-F14B-AB67-F3D6-BA603A0A521A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825440" y="2892992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2" name="Lekerekített téglalap 39">
                    <a:extLst>
                      <a:ext uri="{FF2B5EF4-FFF2-40B4-BE49-F238E27FC236}">
                        <a16:creationId xmlns:a16="http://schemas.microsoft.com/office/drawing/2014/main" id="{062F9E48-0452-7967-B7BE-434260A9764B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728519" y="285138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3" name="Lekerekített téglalap 40">
                    <a:extLst>
                      <a:ext uri="{FF2B5EF4-FFF2-40B4-BE49-F238E27FC236}">
                        <a16:creationId xmlns:a16="http://schemas.microsoft.com/office/drawing/2014/main" id="{E569BE5E-F1EE-48D7-560B-E7BDFCD34B45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498338" y="2677542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Lekerekített téglalap 41">
                    <a:extLst>
                      <a:ext uri="{FF2B5EF4-FFF2-40B4-BE49-F238E27FC236}">
                        <a16:creationId xmlns:a16="http://schemas.microsoft.com/office/drawing/2014/main" id="{3AF04821-46D7-2F4D-AC29-0E037C69F61E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373526" y="2621444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0" name="Lekerekített téglalap 41">
                  <a:extLst>
                    <a:ext uri="{FF2B5EF4-FFF2-40B4-BE49-F238E27FC236}">
                      <a16:creationId xmlns:a16="http://schemas.microsoft.com/office/drawing/2014/main" id="{3C19F362-776C-EDD4-DE83-7ECCC1CA637D}"/>
                    </a:ext>
                  </a:extLst>
                </p:cNvPr>
                <p:cNvSpPr/>
                <p:nvPr/>
              </p:nvSpPr>
              <p:spPr>
                <a:xfrm rot="1919041">
                  <a:off x="12390908" y="4030812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8" name="Lekerekített téglalap 38">
                <a:extLst>
                  <a:ext uri="{FF2B5EF4-FFF2-40B4-BE49-F238E27FC236}">
                    <a16:creationId xmlns:a16="http://schemas.microsoft.com/office/drawing/2014/main" id="{F6C68A22-9851-0352-FAAC-6B35F481FD5F}"/>
                  </a:ext>
                </a:extLst>
              </p:cNvPr>
              <p:cNvSpPr/>
              <p:nvPr/>
            </p:nvSpPr>
            <p:spPr>
              <a:xfrm rot="1919041">
                <a:off x="13198060" y="453626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DD918E1-3FCC-CD6B-8935-E3C3552FA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40977" y="465242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E3E7075-BD91-75BE-934C-AF1B2F0D7220}"/>
                </a:ext>
              </a:extLst>
            </p:cNvPr>
            <p:cNvGrpSpPr/>
            <p:nvPr/>
          </p:nvGrpSpPr>
          <p:grpSpPr>
            <a:xfrm>
              <a:off x="8989102" y="5202478"/>
              <a:ext cx="951749" cy="1000913"/>
              <a:chOff x="12485228" y="1401434"/>
              <a:chExt cx="951749" cy="100091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9174236-C762-54C4-3D7F-158B3F524E7A}"/>
                  </a:ext>
                </a:extLst>
              </p:cNvPr>
              <p:cNvGrpSpPr/>
              <p:nvPr/>
            </p:nvGrpSpPr>
            <p:grpSpPr>
              <a:xfrm>
                <a:off x="12523085" y="1401434"/>
                <a:ext cx="913892" cy="452739"/>
                <a:chOff x="9123467" y="2078049"/>
                <a:chExt cx="913892" cy="452739"/>
              </a:xfrm>
            </p:grpSpPr>
            <p:sp>
              <p:nvSpPr>
                <p:cNvPr id="20" name="Lekerekített téglalap 107">
                  <a:extLst>
                    <a:ext uri="{FF2B5EF4-FFF2-40B4-BE49-F238E27FC236}">
                      <a16:creationId xmlns:a16="http://schemas.microsoft.com/office/drawing/2014/main" id="{936A68D6-16EC-170D-45AD-D3030F9A9F25}"/>
                    </a:ext>
                  </a:extLst>
                </p:cNvPr>
                <p:cNvSpPr/>
                <p:nvPr/>
              </p:nvSpPr>
              <p:spPr>
                <a:xfrm>
                  <a:off x="9767359" y="2168611"/>
                  <a:ext cx="270000" cy="270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Lekerekített téglalap 109">
                  <a:extLst>
                    <a:ext uri="{FF2B5EF4-FFF2-40B4-BE49-F238E27FC236}">
                      <a16:creationId xmlns:a16="http://schemas.microsoft.com/office/drawing/2014/main" id="{BE2D7252-B4E2-717D-16E2-3F88CD88E5BD}"/>
                    </a:ext>
                  </a:extLst>
                </p:cNvPr>
                <p:cNvSpPr/>
                <p:nvPr/>
              </p:nvSpPr>
              <p:spPr>
                <a:xfrm>
                  <a:off x="9123467" y="2078049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Lekerekített téglalap 110">
                  <a:extLst>
                    <a:ext uri="{FF2B5EF4-FFF2-40B4-BE49-F238E27FC236}">
                      <a16:creationId xmlns:a16="http://schemas.microsoft.com/office/drawing/2014/main" id="{86852E44-AA86-2EAD-2A2A-18FC027C2CCC}"/>
                    </a:ext>
                  </a:extLst>
                </p:cNvPr>
                <p:cNvSpPr/>
                <p:nvPr/>
              </p:nvSpPr>
              <p:spPr>
                <a:xfrm>
                  <a:off x="9123467" y="2350788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Lekerekített téglalap 109">
                <a:extLst>
                  <a:ext uri="{FF2B5EF4-FFF2-40B4-BE49-F238E27FC236}">
                    <a16:creationId xmlns:a16="http://schemas.microsoft.com/office/drawing/2014/main" id="{7D0707C1-1483-76BF-AF8C-A2C92CD991CA}"/>
                  </a:ext>
                </a:extLst>
              </p:cNvPr>
              <p:cNvSpPr/>
              <p:nvPr/>
            </p:nvSpPr>
            <p:spPr>
              <a:xfrm>
                <a:off x="13215681" y="1949608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Lekerekített téglalap 110">
                <a:extLst>
                  <a:ext uri="{FF2B5EF4-FFF2-40B4-BE49-F238E27FC236}">
                    <a16:creationId xmlns:a16="http://schemas.microsoft.com/office/drawing/2014/main" id="{F8CCB4F2-4639-4141-5389-7A5085B2048F}"/>
                  </a:ext>
                </a:extLst>
              </p:cNvPr>
              <p:cNvSpPr/>
              <p:nvPr/>
            </p:nvSpPr>
            <p:spPr>
              <a:xfrm>
                <a:off x="13215681" y="222234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Lekerekített téglalap 107">
                <a:extLst>
                  <a:ext uri="{FF2B5EF4-FFF2-40B4-BE49-F238E27FC236}">
                    <a16:creationId xmlns:a16="http://schemas.microsoft.com/office/drawing/2014/main" id="{C5DF657C-88EF-84C7-B8D8-75770A92E907}"/>
                  </a:ext>
                </a:extLst>
              </p:cNvPr>
              <p:cNvSpPr/>
              <p:nvPr/>
            </p:nvSpPr>
            <p:spPr>
              <a:xfrm>
                <a:off x="12485228" y="2036216"/>
                <a:ext cx="270000" cy="270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4353A420-6FE1-57B4-8C2D-759CDCF64E11}"/>
                  </a:ext>
                </a:extLst>
              </p:cNvPr>
              <p:cNvCxnSpPr/>
              <p:nvPr/>
            </p:nvCxnSpPr>
            <p:spPr>
              <a:xfrm>
                <a:off x="12798652" y="1614361"/>
                <a:ext cx="32400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CE2BB8F-796D-22E5-2C28-71104CE29118}"/>
                  </a:ext>
                </a:extLst>
              </p:cNvPr>
              <p:cNvCxnSpPr/>
              <p:nvPr/>
            </p:nvCxnSpPr>
            <p:spPr>
              <a:xfrm>
                <a:off x="12800393" y="2159977"/>
                <a:ext cx="32400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3245FA8B-515B-7738-3720-11F65B3066D4}"/>
              </a:ext>
            </a:extLst>
          </p:cNvPr>
          <p:cNvSpPr/>
          <p:nvPr/>
        </p:nvSpPr>
        <p:spPr>
          <a:xfrm>
            <a:off x="4661034" y="5148360"/>
            <a:ext cx="2396082" cy="6864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A574CF-B910-44C3-F0EB-E5D4F3001933}"/>
              </a:ext>
            </a:extLst>
          </p:cNvPr>
          <p:cNvGrpSpPr/>
          <p:nvPr/>
        </p:nvGrpSpPr>
        <p:grpSpPr>
          <a:xfrm>
            <a:off x="8086891" y="4204626"/>
            <a:ext cx="2414720" cy="885825"/>
            <a:chOff x="8029869" y="4386060"/>
            <a:chExt cx="2414720" cy="885825"/>
          </a:xfrm>
        </p:grpSpPr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049FA751-C777-2BB9-453C-0564D8492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48" r="20396" b="20469"/>
            <a:stretch/>
          </p:blipFill>
          <p:spPr>
            <a:xfrm>
              <a:off x="8029869" y="4386060"/>
              <a:ext cx="1211367" cy="8858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4D1ED-DCD7-5C45-C317-8D4AB1A76B33}"/>
                </a:ext>
              </a:extLst>
            </p:cNvPr>
            <p:cNvSpPr txBox="1"/>
            <p:nvPr/>
          </p:nvSpPr>
          <p:spPr>
            <a:xfrm>
              <a:off x="9399110" y="4628917"/>
              <a:ext cx="10454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= 1000 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5" grpId="0" animBg="1"/>
      <p:bldP spid="5" grpId="1" animBg="1"/>
      <p:bldP spid="55" grpId="0" animBg="1"/>
      <p:bldP spid="55" grpId="1" animBg="1"/>
      <p:bldP spid="1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720B40-948B-4883-D2A7-C2A007DAE7DA}"/>
              </a:ext>
            </a:extLst>
          </p:cNvPr>
          <p:cNvGrpSpPr/>
          <p:nvPr/>
        </p:nvGrpSpPr>
        <p:grpSpPr>
          <a:xfrm>
            <a:off x="271481" y="1957187"/>
            <a:ext cx="6498613" cy="3704922"/>
            <a:chOff x="271481" y="1957187"/>
            <a:chExt cx="6498613" cy="37049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FA9E2F-25AF-BDF9-52A6-35A073881887}"/>
                </a:ext>
              </a:extLst>
            </p:cNvPr>
            <p:cNvSpPr txBox="1"/>
            <p:nvPr/>
          </p:nvSpPr>
          <p:spPr>
            <a:xfrm>
              <a:off x="2556727" y="3233158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population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1B31AD-BA1A-77D7-AEC9-2EA841471F59}"/>
                </a:ext>
              </a:extLst>
            </p:cNvPr>
            <p:cNvSpPr txBox="1"/>
            <p:nvPr/>
          </p:nvSpPr>
          <p:spPr>
            <a:xfrm>
              <a:off x="2556727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4C5D97A-1A4E-B943-6D9D-F6D04948D4C0}"/>
                </a:ext>
              </a:extLst>
            </p:cNvPr>
            <p:cNvCxnSpPr>
              <a:cxnSpLocks/>
              <a:stCxn id="5" idx="2"/>
              <a:endCxn id="6" idx="0"/>
            </p:cNvCxnSpPr>
            <p:nvPr/>
          </p:nvCxnSpPr>
          <p:spPr>
            <a:xfrm>
              <a:off x="3513482" y="3540935"/>
              <a:ext cx="0" cy="2224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EE15E2-CF75-24FB-7428-5BDCF262D53C}"/>
                </a:ext>
              </a:extLst>
            </p:cNvPr>
            <p:cNvSpPr txBox="1"/>
            <p:nvPr/>
          </p:nvSpPr>
          <p:spPr>
            <a:xfrm>
              <a:off x="2556727" y="270289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network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087BD6B-E049-5254-78C4-F21D49159A29}"/>
                </a:ext>
              </a:extLst>
            </p:cNvPr>
            <p:cNvCxnSpPr>
              <a:cxnSpLocks/>
              <a:stCxn id="8" idx="2"/>
              <a:endCxn id="5" idx="0"/>
            </p:cNvCxnSpPr>
            <p:nvPr/>
          </p:nvCxnSpPr>
          <p:spPr>
            <a:xfrm>
              <a:off x="3513482" y="3010671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FB751D-07BC-4332-6597-8823EBF9D03C}"/>
                </a:ext>
              </a:extLst>
            </p:cNvPr>
            <p:cNvSpPr txBox="1"/>
            <p:nvPr/>
          </p:nvSpPr>
          <p:spPr>
            <a:xfrm>
              <a:off x="2556727" y="1957187"/>
              <a:ext cx="191350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 and parameter selection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587DF70-9AE8-8F8E-020C-5B34C74EDE3E}"/>
                </a:ext>
              </a:extLst>
            </p:cNvPr>
            <p:cNvCxnSpPr>
              <a:cxnSpLocks/>
              <a:stCxn id="10" idx="2"/>
              <a:endCxn id="8" idx="0"/>
            </p:cNvCxnSpPr>
            <p:nvPr/>
          </p:nvCxnSpPr>
          <p:spPr>
            <a:xfrm>
              <a:off x="3513482" y="2480407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3A995A-180E-B0F4-02C7-9C77D0A87797}"/>
                </a:ext>
              </a:extLst>
            </p:cNvPr>
            <p:cNvSpPr txBox="1"/>
            <p:nvPr/>
          </p:nvSpPr>
          <p:spPr>
            <a:xfrm>
              <a:off x="4854432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Termination criterion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199470-D540-4095-7456-F2D81F55F095}"/>
                </a:ext>
              </a:extLst>
            </p:cNvPr>
            <p:cNvSpPr txBox="1"/>
            <p:nvPr/>
          </p:nvSpPr>
          <p:spPr>
            <a:xfrm>
              <a:off x="4854432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Fitness function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F5FB748-0635-5552-F56C-560AB755CD4A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5811187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EEE751-5E22-F492-BE84-86BCA8379E5D}"/>
                </a:ext>
              </a:extLst>
            </p:cNvPr>
            <p:cNvSpPr txBox="1"/>
            <p:nvPr/>
          </p:nvSpPr>
          <p:spPr>
            <a:xfrm>
              <a:off x="4854432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Electrochemical PNM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F389EFC-DF26-4ABB-EBE3-F2822FDF5FF9}"/>
                </a:ext>
              </a:extLst>
            </p:cNvPr>
            <p:cNvCxnSpPr>
              <a:cxnSpLocks/>
              <a:stCxn id="22" idx="2"/>
              <a:endCxn id="16" idx="0"/>
            </p:cNvCxnSpPr>
            <p:nvPr/>
          </p:nvCxnSpPr>
          <p:spPr>
            <a:xfrm>
              <a:off x="5811187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4C16775-3593-D5C3-2C2A-9481B9836E55}"/>
                </a:ext>
              </a:extLst>
            </p:cNvPr>
            <p:cNvCxnSpPr>
              <a:cxnSpLocks/>
              <a:stCxn id="6" idx="3"/>
              <a:endCxn id="22" idx="1"/>
            </p:cNvCxnSpPr>
            <p:nvPr/>
          </p:nvCxnSpPr>
          <p:spPr>
            <a:xfrm>
              <a:off x="4470236" y="3917310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7EA37C-D64F-5137-D748-9077C8286054}"/>
                </a:ext>
              </a:extLst>
            </p:cNvPr>
            <p:cNvSpPr txBox="1"/>
            <p:nvPr/>
          </p:nvSpPr>
          <p:spPr>
            <a:xfrm>
              <a:off x="271481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Crossover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C64CF2-83CB-9398-5FF5-108AFA8F3B99}"/>
                </a:ext>
              </a:extLst>
            </p:cNvPr>
            <p:cNvSpPr txBox="1"/>
            <p:nvPr/>
          </p:nvSpPr>
          <p:spPr>
            <a:xfrm>
              <a:off x="271481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Mutation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240D4A9-BAD3-DB14-8311-77C84867F4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6DA00E3-36AC-49EE-8E58-F716B237484E}"/>
                </a:ext>
              </a:extLst>
            </p:cNvPr>
            <p:cNvSpPr txBox="1"/>
            <p:nvPr/>
          </p:nvSpPr>
          <p:spPr>
            <a:xfrm>
              <a:off x="2556727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Selection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6D894D2-2329-643A-8025-3BBA2244B878}"/>
                </a:ext>
              </a:extLst>
            </p:cNvPr>
            <p:cNvCxnSpPr>
              <a:cxnSpLocks/>
              <a:stCxn id="12" idx="1"/>
              <a:endCxn id="47" idx="3"/>
            </p:cNvCxnSpPr>
            <p:nvPr/>
          </p:nvCxnSpPr>
          <p:spPr>
            <a:xfrm flipH="1">
              <a:off x="4470236" y="4978403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D9AA15E-7528-A6CB-E2CA-EC9FA26CF911}"/>
                </a:ext>
              </a:extLst>
            </p:cNvPr>
            <p:cNvCxnSpPr>
              <a:cxnSpLocks/>
              <a:stCxn id="47" idx="1"/>
              <a:endCxn id="30" idx="3"/>
            </p:cNvCxnSpPr>
            <p:nvPr/>
          </p:nvCxnSpPr>
          <p:spPr>
            <a:xfrm flipH="1">
              <a:off x="2184990" y="4978403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F605ACC-204E-2781-C4D6-EC374AB9C860}"/>
                </a:ext>
              </a:extLst>
            </p:cNvPr>
            <p:cNvSpPr txBox="1"/>
            <p:nvPr/>
          </p:nvSpPr>
          <p:spPr>
            <a:xfrm>
              <a:off x="4856585" y="5354332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Termination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204A954-10D4-AB83-58E1-1F727E600671}"/>
                </a:ext>
              </a:extLst>
            </p:cNvPr>
            <p:cNvCxnSpPr>
              <a:cxnSpLocks/>
              <a:stCxn id="12" idx="2"/>
              <a:endCxn id="56" idx="0"/>
            </p:cNvCxnSpPr>
            <p:nvPr/>
          </p:nvCxnSpPr>
          <p:spPr>
            <a:xfrm>
              <a:off x="5811187" y="5132291"/>
              <a:ext cx="0" cy="2220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DD515-AA72-7905-1E18-C729807E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08" name="Title 1">
            <a:extLst>
              <a:ext uri="{FF2B5EF4-FFF2-40B4-BE49-F238E27FC236}">
                <a16:creationId xmlns:a16="http://schemas.microsoft.com/office/drawing/2014/main" id="{53577FCD-5089-1893-BFC3-D7796AB778B6}"/>
              </a:ext>
            </a:extLst>
          </p:cNvPr>
          <p:cNvSpPr txBox="1">
            <a:spLocks/>
          </p:cNvSpPr>
          <p:nvPr/>
        </p:nvSpPr>
        <p:spPr>
          <a:xfrm>
            <a:off x="811201" y="302140"/>
            <a:ext cx="10058152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Iterative genetic algorithm scheme for proof of principle</a:t>
            </a:r>
            <a:endParaRPr lang="en-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6A6FBE-BF8F-52D9-8A3E-31F0DE2E979E}"/>
              </a:ext>
            </a:extLst>
          </p:cNvPr>
          <p:cNvGrpSpPr/>
          <p:nvPr/>
        </p:nvGrpSpPr>
        <p:grpSpPr>
          <a:xfrm>
            <a:off x="10260965" y="1388039"/>
            <a:ext cx="1079871" cy="1556981"/>
            <a:chOff x="6988445" y="2380558"/>
            <a:chExt cx="1079871" cy="1556981"/>
          </a:xfrm>
        </p:grpSpPr>
        <p:pic>
          <p:nvPicPr>
            <p:cNvPr id="18" name="Picture 17" descr="A pile of green balls&#10;&#10;Description automatically generated with low confidence">
              <a:extLst>
                <a:ext uri="{FF2B5EF4-FFF2-40B4-BE49-F238E27FC236}">
                  <a16:creationId xmlns:a16="http://schemas.microsoft.com/office/drawing/2014/main" id="{8020650E-6F37-487B-3332-F30E0732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8" t="30154" r="32963" b="19820"/>
            <a:stretch/>
          </p:blipFill>
          <p:spPr>
            <a:xfrm>
              <a:off x="6988445" y="2380558"/>
              <a:ext cx="1079871" cy="1074708"/>
            </a:xfrm>
            <a:prstGeom prst="ellipse">
              <a:avLst/>
            </a:prstGeom>
          </p:spPr>
        </p:pic>
        <p:sp>
          <p:nvSpPr>
            <p:cNvPr id="19" name="Ellipszis 26">
              <a:extLst>
                <a:ext uri="{FF2B5EF4-FFF2-40B4-BE49-F238E27FC236}">
                  <a16:creationId xmlns:a16="http://schemas.microsoft.com/office/drawing/2014/main" id="{B1525088-A748-33B1-14A5-75D8B0C52813}"/>
                </a:ext>
              </a:extLst>
            </p:cNvPr>
            <p:cNvSpPr/>
            <p:nvPr/>
          </p:nvSpPr>
          <p:spPr>
            <a:xfrm>
              <a:off x="6988445" y="2380558"/>
              <a:ext cx="1079870" cy="107987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8C91F5-EE41-9F6B-DB62-BB9551936273}"/>
                </a:ext>
              </a:extLst>
            </p:cNvPr>
            <p:cNvSpPr txBox="1"/>
            <p:nvPr/>
          </p:nvSpPr>
          <p:spPr>
            <a:xfrm>
              <a:off x="7107432" y="3537429"/>
              <a:ext cx="8418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Cubic</a:t>
              </a:r>
              <a:endParaRPr lang="en-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955600-1E9C-CD9E-08C9-0748C5C57FEA}"/>
              </a:ext>
            </a:extLst>
          </p:cNvPr>
          <p:cNvGrpSpPr/>
          <p:nvPr/>
        </p:nvGrpSpPr>
        <p:grpSpPr>
          <a:xfrm>
            <a:off x="8502670" y="1394853"/>
            <a:ext cx="1088613" cy="1088613"/>
            <a:chOff x="-1735734" y="-3106463"/>
            <a:chExt cx="1620000" cy="1620000"/>
          </a:xfrm>
        </p:grpSpPr>
        <p:sp>
          <p:nvSpPr>
            <p:cNvPr id="126" name="Ellipszis 26">
              <a:extLst>
                <a:ext uri="{FF2B5EF4-FFF2-40B4-BE49-F238E27FC236}">
                  <a16:creationId xmlns:a16="http://schemas.microsoft.com/office/drawing/2014/main" id="{730A4AEE-12B3-0617-D9E1-D2273DAC97DF}"/>
                </a:ext>
              </a:extLst>
            </p:cNvPr>
            <p:cNvSpPr/>
            <p:nvPr/>
          </p:nvSpPr>
          <p:spPr>
            <a:xfrm>
              <a:off x="-1735734" y="-3106463"/>
              <a:ext cx="1620000" cy="162000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F08F5D4E-B115-EBBA-6CEF-2A6596E0B8D3}"/>
                </a:ext>
              </a:extLst>
            </p:cNvPr>
            <p:cNvGrpSpPr/>
            <p:nvPr/>
          </p:nvGrpSpPr>
          <p:grpSpPr>
            <a:xfrm>
              <a:off x="-1425424" y="-2859081"/>
              <a:ext cx="998196" cy="1131289"/>
              <a:chOff x="4686924" y="1413377"/>
              <a:chExt cx="1080000" cy="1224000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CC908ADE-24A6-A372-D850-F777D13E92CC}"/>
                  </a:ext>
                </a:extLst>
              </p:cNvPr>
              <p:cNvSpPr/>
              <p:nvPr/>
            </p:nvSpPr>
            <p:spPr>
              <a:xfrm>
                <a:off x="4686924" y="1413377"/>
                <a:ext cx="1080000" cy="122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BAF8AE7-B3EE-89DC-8AA8-835D86BD1B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789" y="1601470"/>
                <a:ext cx="72000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085CCBC7-5623-B25A-3920-DE7B49F39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789" y="2423160"/>
                <a:ext cx="72000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Arrow: Right 130">
                <a:extLst>
                  <a:ext uri="{FF2B5EF4-FFF2-40B4-BE49-F238E27FC236}">
                    <a16:creationId xmlns:a16="http://schemas.microsoft.com/office/drawing/2014/main" id="{2697ED2C-B9AE-1C8F-6154-7F062D77BC47}"/>
                  </a:ext>
                </a:extLst>
              </p:cNvPr>
              <p:cNvSpPr/>
              <p:nvPr/>
            </p:nvSpPr>
            <p:spPr>
              <a:xfrm rot="16200000">
                <a:off x="5005080" y="2053609"/>
                <a:ext cx="443689" cy="225469"/>
              </a:xfrm>
              <a:prstGeom prst="rightArrow">
                <a:avLst>
                  <a:gd name="adj1" fmla="val 50000"/>
                  <a:gd name="adj2" fmla="val 66349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</p:grpSp>
      </p:grpSp>
      <p:sp>
        <p:nvSpPr>
          <p:cNvPr id="42" name="Ellipszis 26">
            <a:extLst>
              <a:ext uri="{FF2B5EF4-FFF2-40B4-BE49-F238E27FC236}">
                <a16:creationId xmlns:a16="http://schemas.microsoft.com/office/drawing/2014/main" id="{5E9661F3-4A09-E75D-1E75-D466630DFD55}"/>
              </a:ext>
            </a:extLst>
          </p:cNvPr>
          <p:cNvSpPr/>
          <p:nvPr/>
        </p:nvSpPr>
        <p:spPr>
          <a:xfrm>
            <a:off x="6744375" y="1391570"/>
            <a:ext cx="1088613" cy="1088613"/>
          </a:xfrm>
          <a:prstGeom prst="ellipse">
            <a:avLst/>
          </a:prstGeom>
          <a:ln w="3175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1A0817F-75C8-CDC3-A14C-634079593C67}"/>
              </a:ext>
            </a:extLst>
          </p:cNvPr>
          <p:cNvSpPr txBox="1"/>
          <p:nvPr/>
        </p:nvSpPr>
        <p:spPr>
          <a:xfrm>
            <a:off x="6995565" y="203274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4387BB2-EE6C-4B02-5D51-23800C3F356B}"/>
              </a:ext>
            </a:extLst>
          </p:cNvPr>
          <p:cNvSpPr txBox="1"/>
          <p:nvPr/>
        </p:nvSpPr>
        <p:spPr>
          <a:xfrm>
            <a:off x="6998113" y="155259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32CA427-8A93-C624-8D02-07986404A3AD}"/>
              </a:ext>
            </a:extLst>
          </p:cNvPr>
          <p:cNvCxnSpPr>
            <a:cxnSpLocks/>
          </p:cNvCxnSpPr>
          <p:nvPr/>
        </p:nvCxnSpPr>
        <p:spPr>
          <a:xfrm>
            <a:off x="7293245" y="1807306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0953951-723D-EB88-D722-DE3156B58A1D}"/>
              </a:ext>
            </a:extLst>
          </p:cNvPr>
          <p:cNvSpPr txBox="1"/>
          <p:nvPr/>
        </p:nvSpPr>
        <p:spPr>
          <a:xfrm>
            <a:off x="8187377" y="2548227"/>
            <a:ext cx="1791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Flow through</a:t>
            </a:r>
            <a:endParaRPr lang="en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E86F1C-1C2E-92B3-3D2F-0ECAD687627A}"/>
              </a:ext>
            </a:extLst>
          </p:cNvPr>
          <p:cNvSpPr txBox="1"/>
          <p:nvPr/>
        </p:nvSpPr>
        <p:spPr>
          <a:xfrm>
            <a:off x="6576529" y="2548227"/>
            <a:ext cx="139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endParaRPr lang="en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C2347C4-6323-71F4-5809-DB57269B842B}"/>
              </a:ext>
            </a:extLst>
          </p:cNvPr>
          <p:cNvSpPr txBox="1"/>
          <p:nvPr/>
        </p:nvSpPr>
        <p:spPr>
          <a:xfrm>
            <a:off x="7301483" y="1770416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5" name="Picture 174" descr="A close up of a logo&#10;&#10;Description automatically generated">
            <a:extLst>
              <a:ext uri="{FF2B5EF4-FFF2-40B4-BE49-F238E27FC236}">
                <a16:creationId xmlns:a16="http://schemas.microsoft.com/office/drawing/2014/main" id="{58520420-1F46-E4BE-4933-14172EEED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20396" b="20469"/>
          <a:stretch/>
        </p:blipFill>
        <p:spPr>
          <a:xfrm>
            <a:off x="4996789" y="5702875"/>
            <a:ext cx="1006338" cy="735895"/>
          </a:xfrm>
          <a:prstGeom prst="rect">
            <a:avLst/>
          </a:prstGeom>
        </p:spPr>
      </p:pic>
      <p:pic>
        <p:nvPicPr>
          <p:cNvPr id="176" name="Picture 6" descr="Family icon in flat style parents symbol on white Vector Image">
            <a:extLst>
              <a:ext uri="{FF2B5EF4-FFF2-40B4-BE49-F238E27FC236}">
                <a16:creationId xmlns:a16="http://schemas.microsoft.com/office/drawing/2014/main" id="{7D5AEFD4-6563-3388-69EB-926E830BA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8472" r="24649" b="26805"/>
          <a:stretch/>
        </p:blipFill>
        <p:spPr bwMode="auto">
          <a:xfrm>
            <a:off x="9639745" y="2988601"/>
            <a:ext cx="597681" cy="7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12" descr="Group of People Standing Community Stick Figure Pictogram Icons free image">
            <a:extLst>
              <a:ext uri="{FF2B5EF4-FFF2-40B4-BE49-F238E27FC236}">
                <a16:creationId xmlns:a16="http://schemas.microsoft.com/office/drawing/2014/main" id="{E60B87B4-587E-04E9-1004-E66BFC984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6"/>
          <a:stretch/>
        </p:blipFill>
        <p:spPr bwMode="auto">
          <a:xfrm>
            <a:off x="7173619" y="3045969"/>
            <a:ext cx="1859519" cy="62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TextBox 178">
            <a:extLst>
              <a:ext uri="{FF2B5EF4-FFF2-40B4-BE49-F238E27FC236}">
                <a16:creationId xmlns:a16="http://schemas.microsoft.com/office/drawing/2014/main" id="{45CC7774-FC1B-D48E-00F6-26835628DB6E}"/>
              </a:ext>
            </a:extLst>
          </p:cNvPr>
          <p:cNvSpPr txBox="1"/>
          <p:nvPr/>
        </p:nvSpPr>
        <p:spPr>
          <a:xfrm>
            <a:off x="8892683" y="3202660"/>
            <a:ext cx="57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= 50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A198299-054B-33F2-11B5-F385590BB5CC}"/>
              </a:ext>
            </a:extLst>
          </p:cNvPr>
          <p:cNvSpPr txBox="1"/>
          <p:nvPr/>
        </p:nvSpPr>
        <p:spPr>
          <a:xfrm>
            <a:off x="10260032" y="3202660"/>
            <a:ext cx="57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= 10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44DA940-F537-11BF-9BF1-42E2486FF78C}"/>
              </a:ext>
            </a:extLst>
          </p:cNvPr>
          <p:cNvSpPr txBox="1"/>
          <p:nvPr/>
        </p:nvSpPr>
        <p:spPr>
          <a:xfrm>
            <a:off x="6068842" y="5916934"/>
            <a:ext cx="80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= 1000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ABB413DE-7FD6-47F4-9C8A-D1419F59D70A}"/>
                  </a:ext>
                </a:extLst>
              </p:cNvPr>
              <p:cNvSpPr/>
              <p:nvPr/>
            </p:nvSpPr>
            <p:spPr>
              <a:xfrm>
                <a:off x="7493953" y="4052602"/>
                <a:ext cx="3172407" cy="771173"/>
              </a:xfrm>
              <a:prstGeom prst="rect">
                <a:avLst/>
              </a:prstGeom>
              <a:ln w="38100">
                <a:solidFill>
                  <a:srgbClr val="2A962A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𝐅𝐢𝐭𝐧𝐞𝐬𝐬</m:t>
                      </m:r>
                      <m:r>
                        <a:rPr lang="en-US" sz="20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𝐞𝐥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𝐩𝐮𝐦𝐩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NL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ABB413DE-7FD6-47F4-9C8A-D1419F59D7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953" y="4052602"/>
                <a:ext cx="3172407" cy="7711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2A962A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1" name="Group 190">
            <a:extLst>
              <a:ext uri="{FF2B5EF4-FFF2-40B4-BE49-F238E27FC236}">
                <a16:creationId xmlns:a16="http://schemas.microsoft.com/office/drawing/2014/main" id="{A5EF3FDB-9677-186C-31D2-CE5B680D6E52}"/>
              </a:ext>
            </a:extLst>
          </p:cNvPr>
          <p:cNvGrpSpPr/>
          <p:nvPr/>
        </p:nvGrpSpPr>
        <p:grpSpPr>
          <a:xfrm>
            <a:off x="8671811" y="4981024"/>
            <a:ext cx="796615" cy="969603"/>
            <a:chOff x="-3280835" y="6787411"/>
            <a:chExt cx="1068052" cy="1299984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F887E150-FFFD-E8F5-E095-73AFCC4F1828}"/>
                </a:ext>
              </a:extLst>
            </p:cNvPr>
            <p:cNvGrpSpPr/>
            <p:nvPr/>
          </p:nvGrpSpPr>
          <p:grpSpPr>
            <a:xfrm rot="15588274">
              <a:off x="-2898184" y="6632927"/>
              <a:ext cx="321346" cy="1049457"/>
              <a:chOff x="-2646245" y="6918875"/>
              <a:chExt cx="321346" cy="1049457"/>
            </a:xfrm>
          </p:grpSpPr>
          <p:sp>
            <p:nvSpPr>
              <p:cNvPr id="309" name="Lekerekített téglalap 51">
                <a:extLst>
                  <a:ext uri="{FF2B5EF4-FFF2-40B4-BE49-F238E27FC236}">
                    <a16:creationId xmlns:a16="http://schemas.microsoft.com/office/drawing/2014/main" id="{E6336404-CD96-7520-57B6-973715A4A9E3}"/>
                  </a:ext>
                </a:extLst>
              </p:cNvPr>
              <p:cNvSpPr/>
              <p:nvPr/>
            </p:nvSpPr>
            <p:spPr>
              <a:xfrm rot="555523">
                <a:off x="-2468899" y="6918875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Lekerekített téglalap 52">
                <a:extLst>
                  <a:ext uri="{FF2B5EF4-FFF2-40B4-BE49-F238E27FC236}">
                    <a16:creationId xmlns:a16="http://schemas.microsoft.com/office/drawing/2014/main" id="{A730403F-3F78-242A-04EA-BF5166B247BC}"/>
                  </a:ext>
                </a:extLst>
              </p:cNvPr>
              <p:cNvSpPr/>
              <p:nvPr/>
            </p:nvSpPr>
            <p:spPr>
              <a:xfrm rot="555523">
                <a:off x="-2512294" y="706891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Lekerekített téglalap 53">
                <a:extLst>
                  <a:ext uri="{FF2B5EF4-FFF2-40B4-BE49-F238E27FC236}">
                    <a16:creationId xmlns:a16="http://schemas.microsoft.com/office/drawing/2014/main" id="{CC4ECE3B-10A2-DEA6-F6E9-59EBE0244A9D}"/>
                  </a:ext>
                </a:extLst>
              </p:cNvPr>
              <p:cNvSpPr/>
              <p:nvPr/>
            </p:nvSpPr>
            <p:spPr>
              <a:xfrm rot="555523">
                <a:off x="-2564660" y="7260523"/>
                <a:ext cx="216000" cy="216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Lekerekített téglalap 54">
                <a:extLst>
                  <a:ext uri="{FF2B5EF4-FFF2-40B4-BE49-F238E27FC236}">
                    <a16:creationId xmlns:a16="http://schemas.microsoft.com/office/drawing/2014/main" id="{6DE42796-3149-28D0-B0FC-45094D156475}"/>
                  </a:ext>
                </a:extLst>
              </p:cNvPr>
              <p:cNvSpPr/>
              <p:nvPr/>
            </p:nvSpPr>
            <p:spPr>
              <a:xfrm rot="555523">
                <a:off x="-2538756" y="7479363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Lekerekített téglalap 55">
                <a:extLst>
                  <a:ext uri="{FF2B5EF4-FFF2-40B4-BE49-F238E27FC236}">
                    <a16:creationId xmlns:a16="http://schemas.microsoft.com/office/drawing/2014/main" id="{A382958D-18C3-18D4-9EF4-78011159DB4B}"/>
                  </a:ext>
                </a:extLst>
              </p:cNvPr>
              <p:cNvSpPr/>
              <p:nvPr/>
            </p:nvSpPr>
            <p:spPr>
              <a:xfrm rot="555523">
                <a:off x="-2579633" y="7600561"/>
                <a:ext cx="144000" cy="144000"/>
              </a:xfrm>
              <a:prstGeom prst="roundRect">
                <a:avLst/>
              </a:prstGeom>
              <a:solidFill>
                <a:srgbClr val="DEC91B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Lekerekített téglalap 56">
                <a:extLst>
                  <a:ext uri="{FF2B5EF4-FFF2-40B4-BE49-F238E27FC236}">
                    <a16:creationId xmlns:a16="http://schemas.microsoft.com/office/drawing/2014/main" id="{08BC8581-5792-3011-7AAD-3E0D032BAFB7}"/>
                  </a:ext>
                </a:extLst>
              </p:cNvPr>
              <p:cNvSpPr/>
              <p:nvPr/>
            </p:nvSpPr>
            <p:spPr>
              <a:xfrm rot="555523">
                <a:off x="-2646245" y="7752332"/>
                <a:ext cx="216000" cy="216000"/>
              </a:xfrm>
              <a:prstGeom prst="roundRect">
                <a:avLst/>
              </a:prstGeom>
              <a:solidFill>
                <a:srgbClr val="94C02D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277F9B2E-9F71-8C2A-25C6-12FEB075CE58}"/>
                </a:ext>
              </a:extLst>
            </p:cNvPr>
            <p:cNvGrpSpPr/>
            <p:nvPr/>
          </p:nvGrpSpPr>
          <p:grpSpPr>
            <a:xfrm rot="19708043">
              <a:off x="-3280835" y="7390630"/>
              <a:ext cx="987443" cy="682966"/>
              <a:chOff x="-3388582" y="7113294"/>
              <a:chExt cx="987443" cy="682966"/>
            </a:xfrm>
          </p:grpSpPr>
          <p:sp>
            <p:nvSpPr>
              <p:cNvPr id="248" name="Lekerekített téglalap 38">
                <a:extLst>
                  <a:ext uri="{FF2B5EF4-FFF2-40B4-BE49-F238E27FC236}">
                    <a16:creationId xmlns:a16="http://schemas.microsoft.com/office/drawing/2014/main" id="{64F660B8-DE31-CBF8-C91A-E2E05B72F495}"/>
                  </a:ext>
                </a:extLst>
              </p:cNvPr>
              <p:cNvSpPr/>
              <p:nvPr/>
            </p:nvSpPr>
            <p:spPr>
              <a:xfrm rot="1919041">
                <a:off x="-2739611" y="7522352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Lekerekített téglalap 39">
                <a:extLst>
                  <a:ext uri="{FF2B5EF4-FFF2-40B4-BE49-F238E27FC236}">
                    <a16:creationId xmlns:a16="http://schemas.microsoft.com/office/drawing/2014/main" id="{1D31E2D9-80F2-D2B5-A0BC-034AD272674E}"/>
                  </a:ext>
                </a:extLst>
              </p:cNvPr>
              <p:cNvSpPr/>
              <p:nvPr/>
            </p:nvSpPr>
            <p:spPr>
              <a:xfrm rot="1919041">
                <a:off x="-2836532" y="7480745"/>
                <a:ext cx="108000" cy="108000"/>
              </a:xfrm>
              <a:prstGeom prst="roundRect">
                <a:avLst/>
              </a:prstGeom>
              <a:solidFill>
                <a:srgbClr val="2F4F6B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Lekerekített téglalap 40">
                <a:extLst>
                  <a:ext uri="{FF2B5EF4-FFF2-40B4-BE49-F238E27FC236}">
                    <a16:creationId xmlns:a16="http://schemas.microsoft.com/office/drawing/2014/main" id="{F358A535-5FC5-98CF-1CF1-ADE72443507E}"/>
                  </a:ext>
                </a:extLst>
              </p:cNvPr>
              <p:cNvSpPr/>
              <p:nvPr/>
            </p:nvSpPr>
            <p:spPr>
              <a:xfrm rot="1919041">
                <a:off x="-3066713" y="7306902"/>
                <a:ext cx="252000" cy="252000"/>
              </a:xfrm>
              <a:prstGeom prst="roundRect">
                <a:avLst/>
              </a:prstGeom>
              <a:solidFill>
                <a:srgbClr val="E6CD1F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Lekerekített téglalap 41">
                <a:extLst>
                  <a:ext uri="{FF2B5EF4-FFF2-40B4-BE49-F238E27FC236}">
                    <a16:creationId xmlns:a16="http://schemas.microsoft.com/office/drawing/2014/main" id="{EFF7A940-B98C-99B3-BFA6-D3F2A72F91CA}"/>
                  </a:ext>
                </a:extLst>
              </p:cNvPr>
              <p:cNvSpPr/>
              <p:nvPr/>
            </p:nvSpPr>
            <p:spPr>
              <a:xfrm rot="1919041">
                <a:off x="-3191525" y="7250804"/>
                <a:ext cx="144000" cy="144000"/>
              </a:xfrm>
              <a:prstGeom prst="roundRect">
                <a:avLst/>
              </a:prstGeom>
              <a:solidFill>
                <a:srgbClr val="197C67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Lekerekített téglalap 41">
                <a:extLst>
                  <a:ext uri="{FF2B5EF4-FFF2-40B4-BE49-F238E27FC236}">
                    <a16:creationId xmlns:a16="http://schemas.microsoft.com/office/drawing/2014/main" id="{12BAEE70-E366-6460-21E4-DB7BF2962CFA}"/>
                  </a:ext>
                </a:extLst>
              </p:cNvPr>
              <p:cNvSpPr/>
              <p:nvPr/>
            </p:nvSpPr>
            <p:spPr>
              <a:xfrm rot="1919041">
                <a:off x="-3388582" y="7113294"/>
                <a:ext cx="216000" cy="216000"/>
              </a:xfrm>
              <a:prstGeom prst="roundRect">
                <a:avLst/>
              </a:prstGeom>
              <a:solidFill>
                <a:srgbClr val="94C02D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Lekerekített téglalap 38">
                <a:extLst>
                  <a:ext uri="{FF2B5EF4-FFF2-40B4-BE49-F238E27FC236}">
                    <a16:creationId xmlns:a16="http://schemas.microsoft.com/office/drawing/2014/main" id="{6EF29C89-BF0B-988A-F088-BEB9415AF147}"/>
                  </a:ext>
                </a:extLst>
              </p:cNvPr>
              <p:cNvSpPr/>
              <p:nvPr/>
            </p:nvSpPr>
            <p:spPr>
              <a:xfrm rot="1919041">
                <a:off x="-2581139" y="761626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6C64FB73-2210-3DD4-B7CC-8B81F2CAB528}"/>
                </a:ext>
              </a:extLst>
            </p:cNvPr>
            <p:cNvCxnSpPr/>
            <p:nvPr/>
          </p:nvCxnSpPr>
          <p:spPr>
            <a:xfrm>
              <a:off x="-2583795" y="6787411"/>
              <a:ext cx="0" cy="129998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Footer Placeholder 3">
            <a:extLst>
              <a:ext uri="{FF2B5EF4-FFF2-40B4-BE49-F238E27FC236}">
                <a16:creationId xmlns:a16="http://schemas.microsoft.com/office/drawing/2014/main" id="{4FEE12F4-A1E0-5F93-839E-8579D490B5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  <a:p>
            <a:endParaRPr lang="en-GB" dirty="0"/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B10B95-ED75-EC31-235B-FCFCFAC3288E}"/>
              </a:ext>
            </a:extLst>
          </p:cNvPr>
          <p:cNvCxnSpPr>
            <a:cxnSpLocks/>
            <a:stCxn id="31" idx="0"/>
            <a:endCxn id="6" idx="1"/>
          </p:cNvCxnSpPr>
          <p:nvPr/>
        </p:nvCxnSpPr>
        <p:spPr>
          <a:xfrm rot="5400000" flipH="1" flipV="1">
            <a:off x="1703728" y="3441818"/>
            <a:ext cx="377506" cy="1328491"/>
          </a:xfrm>
          <a:prstGeom prst="bentConnector2">
            <a:avLst/>
          </a:prstGeom>
          <a:ln w="254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7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20.3"/>
</p:tagLst>
</file>

<file path=ppt/theme/theme1.xml><?xml version="1.0" encoding="utf-8"?>
<a:theme xmlns:a="http://schemas.openxmlformats.org/drawingml/2006/main" name="TUE - EMS master Layout">
  <a:themeElements>
    <a:clrScheme name="TUe_kleuren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101073"/>
      </a:accent2>
      <a:accent3>
        <a:srgbClr val="0066CC"/>
      </a:accent3>
      <a:accent4>
        <a:srgbClr val="00A2DE"/>
      </a:accent4>
      <a:accent5>
        <a:srgbClr val="84D200"/>
      </a:accent5>
      <a:accent6>
        <a:srgbClr val="CEDF00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MS - template master for presentations - last update 2022.05.18" id="{6FCC9E2E-D3FC-43EC-968A-D9241E394AF3}" vid="{0BC6F8D2-5262-421D-8F54-A30F286DC4FC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CFDCC81E8B894E922A1235B2A86D76" ma:contentTypeVersion="7" ma:contentTypeDescription="Create a new document." ma:contentTypeScope="" ma:versionID="771248c246ecb32844c3baa8cb68e081">
  <xsd:schema xmlns:xsd="http://www.w3.org/2001/XMLSchema" xmlns:xs="http://www.w3.org/2001/XMLSchema" xmlns:p="http://schemas.microsoft.com/office/2006/metadata/properties" xmlns:ns3="2506bdfe-a911-40f9-8965-f728809fb150" targetNamespace="http://schemas.microsoft.com/office/2006/metadata/properties" ma:root="true" ma:fieldsID="18926d47bd1588f332ad2ca34f3e6ef8" ns3:_="">
    <xsd:import namespace="2506bdfe-a911-40f9-8965-f728809fb15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6bdfe-a911-40f9-8965-f728809fb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DB0AA1-9C4B-4C2E-B293-1F4D99B92818}">
  <ds:schemaRefs>
    <ds:schemaRef ds:uri="http://schemas.microsoft.com/office/2006/documentManagement/types"/>
    <ds:schemaRef ds:uri="2506bdfe-a911-40f9-8965-f728809fb150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BE815BD-8724-4CBD-A330-FAC9D93D2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06bdfe-a911-40f9-8965-f728809fb1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1C766-5228-4A1A-9811-F611A2D9BD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EMS - template master for presentations - last update 2022.05.18</Template>
  <TotalTime>4361</TotalTime>
  <Words>1234</Words>
  <Application>Microsoft Office PowerPoint</Application>
  <PresentationFormat>Widescreen</PresentationFormat>
  <Paragraphs>421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</vt:lpstr>
      <vt:lpstr>Calibri</vt:lpstr>
      <vt:lpstr>Cambria Math</vt:lpstr>
      <vt:lpstr>Verdana</vt:lpstr>
      <vt:lpstr>TUE - EMS master Layout</vt:lpstr>
      <vt:lpstr>Starting from the bottom: Coupling a genetic algorithm and a pore network model for porous electrode design Maxime van der Heijden, Rik van Gorp, Gabor Szendrei, Victor de Haas, Mohammad Amin Sadeghi, Jeffrey Gostick, and Antoni Forner Cuenca </vt:lpstr>
      <vt:lpstr>Redox flow batteries as an option for large scale energy storage</vt:lpstr>
      <vt:lpstr>Porous electrode engineering is a complex multiscale optimization problem</vt:lpstr>
      <vt:lpstr>Tailored electrodes for all-liquid systems</vt:lpstr>
      <vt:lpstr>Bottom-up design of porous electrodes</vt:lpstr>
      <vt:lpstr>PowerPoint Presentation</vt:lpstr>
      <vt:lpstr>PowerPoint Presentation</vt:lpstr>
      <vt:lpstr>PowerPoint Presentation</vt:lpstr>
      <vt:lpstr>PowerPoint Presentation</vt:lpstr>
      <vt:lpstr>Proof of principle</vt:lpstr>
      <vt:lpstr>Structure evolution</vt:lpstr>
      <vt:lpstr>Towards complex electrode structures</vt:lpstr>
      <vt:lpstr>Incorporating design flexibility by pore merging and splitting</vt:lpstr>
      <vt:lpstr>The evolution of extracted networks</vt:lpstr>
      <vt:lpstr>The influence of flow field induced flow pathways in the electrode</vt:lpstr>
      <vt:lpstr>The influence of flow field induced flow pathways on the evolution</vt:lpstr>
      <vt:lpstr>Towards complex electrode structures</vt:lpstr>
      <vt:lpstr>The big picture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bottom-up design of porous electrode microstructures  coupling evolutionary algorithms and pore network modelling  Maxime van der Heijden, Rik van Gorp, Gabor Szendrei, Mohammad Amin Sadeghi, Jeffrey Gostick, Antoni Forner Cuenca</dc:title>
  <dc:creator>Heijden, Maxime van der</dc:creator>
  <cp:lastModifiedBy>Heijden, Maxime van der</cp:lastModifiedBy>
  <cp:revision>262</cp:revision>
  <cp:lastPrinted>2022-03-21T10:32:18Z</cp:lastPrinted>
  <dcterms:created xsi:type="dcterms:W3CDTF">2022-05-18T08:15:49Z</dcterms:created>
  <dcterms:modified xsi:type="dcterms:W3CDTF">2023-06-09T03:39:49Z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0x01010033CFDCC81E8B894E922A1235B2A86D76</vt:lpwstr>
  </property>
</Properties>
</file>