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6" r:id="rId3"/>
  </p:sldMasterIdLst>
  <p:notesMasterIdLst>
    <p:notesMasterId r:id="rId30"/>
  </p:notesMasterIdLst>
  <p:sldIdLst>
    <p:sldId id="406" r:id="rId4"/>
    <p:sldId id="564" r:id="rId5"/>
    <p:sldId id="505" r:id="rId6"/>
    <p:sldId id="1192" r:id="rId7"/>
    <p:sldId id="494" r:id="rId8"/>
    <p:sldId id="548" r:id="rId9"/>
    <p:sldId id="1182" r:id="rId10"/>
    <p:sldId id="1183" r:id="rId11"/>
    <p:sldId id="1184" r:id="rId12"/>
    <p:sldId id="1181" r:id="rId13"/>
    <p:sldId id="1170" r:id="rId14"/>
    <p:sldId id="1171" r:id="rId15"/>
    <p:sldId id="1172" r:id="rId16"/>
    <p:sldId id="1173" r:id="rId17"/>
    <p:sldId id="1174" r:id="rId18"/>
    <p:sldId id="1175" r:id="rId19"/>
    <p:sldId id="1177" r:id="rId20"/>
    <p:sldId id="1186" r:id="rId21"/>
    <p:sldId id="1187" r:id="rId22"/>
    <p:sldId id="1178" r:id="rId23"/>
    <p:sldId id="1188" r:id="rId24"/>
    <p:sldId id="1189" r:id="rId25"/>
    <p:sldId id="1191" r:id="rId26"/>
    <p:sldId id="1180" r:id="rId27"/>
    <p:sldId id="272" r:id="rId28"/>
    <p:sldId id="562" r:id="rId29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962A"/>
    <a:srgbClr val="FED34C"/>
    <a:srgbClr val="FF8001"/>
    <a:srgbClr val="FFFEFE"/>
    <a:srgbClr val="008000"/>
    <a:srgbClr val="0000FF"/>
    <a:srgbClr val="FF0000"/>
    <a:srgbClr val="B71234"/>
    <a:srgbClr val="FED74E"/>
    <a:srgbClr val="5BD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70825" autoAdjust="0"/>
  </p:normalViewPr>
  <p:slideViewPr>
    <p:cSldViewPr snapToGrid="0">
      <p:cViewPr varScale="1">
        <p:scale>
          <a:sx n="90" d="100"/>
          <a:sy n="90" d="100"/>
        </p:scale>
        <p:origin x="1314" y="66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A1C493-15CD-4FA2-94C1-CF9658069E25}" type="datetimeFigureOut">
              <a:rPr lang="en-NL" smtClean="0"/>
              <a:t>10/12/2024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F2DD12-4129-45F6-BB98-13BDEFD8B2E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32560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A9740-BD37-4DCA-BDC4-7DBBAE15FA3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526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98D10-80F1-5C56-6464-5EA1FEDCB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C26CF9-D6D3-E0AE-128C-E86DB66210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10C5FE-A7F2-A857-32C9-F2EAC37AAF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2ADF81-8CF1-A27F-8739-B8165BA209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0218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6392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6666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154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6438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96744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14307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107FF4-3C56-BA01-39CE-D55028587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FEAB3D-30B9-CF25-D1BA-0733873541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E8CE22-6FBF-948D-DEC3-7669D793E3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u="sn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C819A-2D63-53A4-1033-583A15F76F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45954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64E1E-507C-9BF8-F94F-9245591C9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1003E0-3D63-376D-A4C9-745F092B50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23B4DE-8B8C-5793-B14A-D21FD1EAF9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u="sn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BF0FA7-F3A8-9B52-FD00-4188FCB370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03904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F4CC8-11E0-FEE7-F594-9FBAF6AA5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6BFFEC-C56D-D444-2177-286E53B144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54206C-C098-69C8-5A7C-5F46B0A35D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u="sn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2BB347-2D6F-2346-779A-0F6AC278B5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2309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A9740-BD37-4DCA-BDC4-7DBBAE15FA3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3786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4B802-B387-F48A-1E09-28ADFE86B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DE588E-52B5-8FFD-8DDF-8928ECD5CA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511229-3E42-031A-EA13-C283DA297C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u="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210C7-B5E1-2C73-5B68-B7F96EBA7F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94558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9A1CF-2028-7B8A-C9AE-2F440F69B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A650E8-BA8D-FC70-AD7B-2D7A748FF8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F785B5-555F-C60C-8E54-A1838D0071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u="sn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C3E52-55B9-8DA9-E665-1138F70584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46413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2932C-129F-6BED-A732-7B667C7DB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42F290-1F59-E999-2058-277D4B2F82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50688C-B125-35BE-8DCB-E47DF79598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u="sn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B236A-9995-912A-F1C3-347564B9FC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94453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B1717-D6C8-7438-9DB2-12B28E1F0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7DC199-06B7-9A7D-9CED-941CB83970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9E330E-FD91-F454-AF23-B0110CBC52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u="sn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585D74-819C-B63A-FDF3-6E21DB1469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19549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85672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DD12-4129-45F6-BB98-13BDEFD8B2EB}" type="slidenum">
              <a:rPr lang="en-NL" smtClean="0"/>
              <a:t>25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407422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0095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1" u="none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A9740-BD37-4DCA-BDC4-7DBBAE15FA3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656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4152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i="1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A9740-BD37-4DCA-BDC4-7DBBAE15FA3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992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6392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261AC-12BE-D5D1-E038-23B98EF1C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3F03B4-5484-E7E3-9D85-726991CE3D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B8430D-2370-AA46-CF42-E1383C4F09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E8A28E-7B04-4134-C6FC-07C122E24B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265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FFFA3-0ABF-65F9-7EA0-BB133DCC1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C7B6E5-AF3B-4B2D-D8B1-5492871489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CEA02B-B27A-9319-750B-F254B266AA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79CB48-7353-9568-DBDC-D474E55B70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93322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BFF5A-7CC4-74D3-7D7E-1CD5ADA6E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05C920-1BC4-6835-0C1B-6B89B9A392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5A370C-7471-1E77-4FBC-8494ADA868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9610D3-E0A0-CA82-322A-FBD6CB23C2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2251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F8DF4-AE1F-017A-134D-F3691C1BEB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10CBCF-5FB8-BA9E-25D7-9746D256B8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D331B-4E42-615B-D8AF-9D96AF1AF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7D358-28A8-4D1C-8438-9919B4D8BE95}" type="datetime8">
              <a:rPr lang="en-NL" smtClean="0"/>
              <a:t>10/12/2024 15:25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4B3BE9-B386-388E-B154-D5DCD86A3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A88AA6-9F15-9EA7-6FC9-5AA39AECC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CABFE-352D-4730-A045-877672EC580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29614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FCA55-AB58-D23D-D2CA-F5FDA3A87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F84017-DB7F-A85A-0FA6-E526BB9A21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6F0673-32E4-CCBC-EEEE-D6A76AA85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F4899-652A-4855-ADD9-8457F67A4443}" type="datetime8">
              <a:rPr lang="en-NL" smtClean="0"/>
              <a:t>10/12/2024 15:25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0FE20-2135-D57F-CAB8-8DB5FD9F3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EB4D1-BD20-D61E-28A6-FFF8F5A7E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CABFE-352D-4730-A045-877672EC580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88353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9E8FD2-9CB8-949B-8249-F79991A651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E7D913-29CE-A0FC-7591-DDD21F4420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9C458-8D19-F8A8-26F1-22F0899D8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CBA8-CE7B-49C7-B5FD-58F011791BEC}" type="datetime8">
              <a:rPr lang="en-NL" smtClean="0"/>
              <a:t>10/12/2024 15:25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CED90E-2D6C-50B6-A718-D60915768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0DD74-4BC6-6E0E-EF6E-2EBFB1333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CABFE-352D-4730-A045-877672EC580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043535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e Titel transpar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tructure&#10;&#10;Description automatically generated">
            <a:extLst>
              <a:ext uri="{FF2B5EF4-FFF2-40B4-BE49-F238E27FC236}">
                <a16:creationId xmlns:a16="http://schemas.microsoft.com/office/drawing/2014/main" id="{3A06845E-A185-7DBE-F423-993AAAD63C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4" b="788"/>
          <a:stretch/>
        </p:blipFill>
        <p:spPr>
          <a:xfrm>
            <a:off x="-25400" y="1003300"/>
            <a:ext cx="12269480" cy="4837113"/>
          </a:xfrm>
          <a:prstGeom prst="rect">
            <a:avLst/>
          </a:prstGeom>
          <a:effectLst/>
        </p:spPr>
      </p:pic>
      <p:sp>
        <p:nvSpPr>
          <p:cNvPr id="5" name="TextBox 4"/>
          <p:cNvSpPr txBox="1"/>
          <p:nvPr userDrawn="1"/>
        </p:nvSpPr>
        <p:spPr>
          <a:xfrm>
            <a:off x="9171168" y="180660"/>
            <a:ext cx="3132484" cy="594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2A962A"/>
                </a:solidFill>
              </a:rPr>
              <a:t>Department Chemical Engineering and Chemistry</a:t>
            </a:r>
            <a:endParaRPr lang="en-GB" sz="16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F00DEC-852C-07EB-D4C9-96D202B887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44" r="44"/>
          <a:stretch/>
        </p:blipFill>
        <p:spPr>
          <a:xfrm>
            <a:off x="7594600" y="208098"/>
            <a:ext cx="1653538" cy="546752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8DB8B2ED-2CB0-2A18-7744-AFF42C8AC0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0" y="5916613"/>
            <a:ext cx="2572978" cy="94704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0" y="2392681"/>
            <a:ext cx="12192000" cy="2072640"/>
          </a:xfrm>
          <a:solidFill>
            <a:srgbClr val="2A962A">
              <a:alpha val="70000"/>
            </a:srgbClr>
          </a:solidFill>
        </p:spPr>
        <p:txBody>
          <a:bodyPr lIns="608400" tIns="306000" rIns="608400" anchor="t"/>
          <a:lstStyle>
            <a:lvl1pPr algn="l">
              <a:lnSpc>
                <a:spcPts val="3000"/>
              </a:lnSpc>
              <a:defRPr sz="1800" b="1" baseline="-25000">
                <a:solidFill>
                  <a:schemeClr val="bg1"/>
                </a:solidFill>
              </a:defRPr>
            </a:lvl1pPr>
          </a:lstStyle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Engineering Porous Electrodes for Redox Flow Batteries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</a:b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Modeling, Diagnostics, and Manufacturing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</a:b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Maxime van der Heijden</a:t>
            </a:r>
            <a:b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</a:b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December 6th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92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835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0" y="6491078"/>
            <a:ext cx="692728" cy="46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4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7CEC10D-CD46-426F-915E-6C78530279C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1347954" y="6335189"/>
            <a:ext cx="9486491" cy="44773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References go here.</a:t>
            </a:r>
          </a:p>
          <a:p>
            <a:r>
              <a:rPr lang="en-GB" dirty="0"/>
              <a:t>Max 2 lines of references.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11200" y="1316931"/>
            <a:ext cx="10515600" cy="4352400"/>
          </a:xfrm>
        </p:spPr>
        <p:txBody>
          <a:bodyPr/>
          <a:lstStyle>
            <a:lvl1pPr marL="539750" indent="-539750">
              <a:lnSpc>
                <a:spcPct val="150000"/>
              </a:lnSpc>
              <a:buFont typeface="Arial" panose="020B0604020202020204" pitchFamily="34" charset="0"/>
              <a:buChar char="•"/>
              <a:defRPr baseline="0"/>
            </a:lvl1pPr>
            <a:lvl2pPr marL="1071563" indent="-531813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 baseline="0"/>
            </a:lvl2pPr>
            <a:lvl3pPr marL="1611313" indent="-541338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defRPr sz="2000" baseline="0"/>
            </a:lvl3pPr>
            <a:lvl4pPr marL="1071562" indent="0">
              <a:buFont typeface="Arial" panose="020B0604020202020204" pitchFamily="34" charset="0"/>
              <a:buNone/>
              <a:defRPr/>
            </a:lvl4pPr>
          </a:lstStyle>
          <a:p>
            <a:pPr lvl="0"/>
            <a:r>
              <a:rPr lang="en-US" dirty="0"/>
              <a:t>Type your awesome text here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1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3E9ADC-FC80-4625-8BED-B6BF666AAB78}"/>
              </a:ext>
            </a:extLst>
          </p:cNvPr>
          <p:cNvSpPr/>
          <p:nvPr userDrawn="1"/>
        </p:nvSpPr>
        <p:spPr>
          <a:xfrm>
            <a:off x="0" y="0"/>
            <a:ext cx="12192000" cy="101760"/>
          </a:xfrm>
          <a:prstGeom prst="rect">
            <a:avLst/>
          </a:prstGeom>
          <a:solidFill>
            <a:srgbClr val="2A962A"/>
          </a:solidFill>
          <a:ln w="0">
            <a:solidFill>
              <a:srgbClr val="2A96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5D12DF-DE74-9765-6F78-43C899DBCA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71" b="89113" l="21257" r="99465">
                        <a14:foregroundMark x1="22460" y1="14516" x2="35428" y2="16129"/>
                        <a14:foregroundMark x1="21390" y1="16129" x2="21390" y2="16129"/>
                        <a14:foregroundMark x1="46524" y1="12500" x2="46524" y2="12500"/>
                        <a14:foregroundMark x1="62567" y1="9274" x2="62567" y2="9274"/>
                        <a14:foregroundMark x1="46390" y1="9274" x2="46390" y2="9274"/>
                        <a14:foregroundMark x1="95335" y1="73021" x2="95187" y2="81048"/>
                        <a14:foregroundMark x1="95722" y1="52016" x2="95592" y2="59064"/>
                        <a14:foregroundMark x1="97594" y1="59274" x2="97594" y2="59274"/>
                        <a14:foregroundMark x1="95989" y1="73790" x2="95707" y2="72938"/>
                        <a14:foregroundMark x1="95989" y1="58468" x2="95901" y2="59201"/>
                        <a14:foregroundMark x1="97410" y1="60621" x2="98529" y2="60081"/>
                        <a14:foregroundMark x1="93583" y1="61694" x2="99332" y2="62903"/>
                        <a14:backgroundMark x1="95455" y1="68548" x2="95455" y2="68548"/>
                        <a14:backgroundMark x1="95989" y1="69355" x2="95187" y2="68145"/>
                        <a14:backgroundMark x1="95989" y1="69355" x2="95989" y2="69355"/>
                        <a14:backgroundMark x1="95722" y1="70161" x2="95722" y2="70161"/>
                        <a14:backgroundMark x1="95722" y1="70161" x2="95722" y2="70161"/>
                        <a14:backgroundMark x1="95722" y1="70161" x2="95722" y2="70161"/>
                        <a14:backgroundMark x1="99064" y1="53629" x2="99064" y2="53629"/>
                        <a14:backgroundMark x1="99163" y1="54388" x2="99064" y2="51613"/>
                        <a14:backgroundMark x1="99252" y1="56914" x2="99234" y2="56406"/>
                        <a14:backgroundMark x1="99465" y1="62903" x2="99447" y2="62383"/>
                        <a14:backgroundMark x1="95455" y1="68548" x2="95795" y2="70346"/>
                        <a14:backgroundMark x1="99465" y1="75000" x2="97700" y2="68533"/>
                        <a14:backgroundMark x1="98529" y1="69355" x2="96257" y2="68145"/>
                        <a14:backgroundMark x1="98489" y1="66721" x2="99332" y2="665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62" r="-1435" b="-1028"/>
          <a:stretch/>
        </p:blipFill>
        <p:spPr>
          <a:xfrm>
            <a:off x="11343914" y="6523289"/>
            <a:ext cx="848085" cy="3347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A7EDAA-E28F-DCCC-C43C-FB6DC98F66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44" r="44"/>
          <a:stretch/>
        </p:blipFill>
        <p:spPr>
          <a:xfrm>
            <a:off x="11178780" y="6523289"/>
            <a:ext cx="1013220" cy="335027"/>
          </a:xfrm>
          <a:prstGeom prst="rect">
            <a:avLst/>
          </a:prstGeom>
        </p:spPr>
      </p:pic>
      <p:sp>
        <p:nvSpPr>
          <p:cNvPr id="5" name="Trapezoid 4">
            <a:extLst>
              <a:ext uri="{FF2B5EF4-FFF2-40B4-BE49-F238E27FC236}">
                <a16:creationId xmlns:a16="http://schemas.microsoft.com/office/drawing/2014/main" id="{EA922D14-B971-61DA-B7FC-0904EF7256A1}"/>
              </a:ext>
            </a:extLst>
          </p:cNvPr>
          <p:cNvSpPr/>
          <p:nvPr userDrawn="1"/>
        </p:nvSpPr>
        <p:spPr>
          <a:xfrm rot="6744613">
            <a:off x="11544827" y="6418184"/>
            <a:ext cx="972000" cy="45719"/>
          </a:xfrm>
          <a:prstGeom prst="trapezoid">
            <a:avLst/>
          </a:prstGeom>
          <a:solidFill>
            <a:srgbClr val="2A96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0341876-59FF-616E-74D2-DDD023D94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10" y="302140"/>
            <a:ext cx="11519064" cy="91003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Electrochemical processes will play a pivotal role in the energy transition</a:t>
            </a:r>
            <a:b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The need to develop sustainable, reliable, and affordable technologies</a:t>
            </a:r>
            <a:endParaRPr lang="en-US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2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e Titel transpar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/>
          <p:cNvSpPr>
            <a:spLocks noGrp="1"/>
          </p:cNvSpPr>
          <p:nvPr>
            <p:ph type="pic" sz="quarter" idx="11" hasCustomPrompt="1"/>
          </p:nvPr>
        </p:nvSpPr>
        <p:spPr>
          <a:xfrm>
            <a:off x="2379644" y="1354082"/>
            <a:ext cx="7497781" cy="4132317"/>
          </a:xfrm>
          <a:prstGeom prst="rect">
            <a:avLst/>
          </a:prstGeom>
          <a:solidFill>
            <a:srgbClr val="F1EFEF">
              <a:alpha val="30000"/>
            </a:srgbClr>
          </a:solidFill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5" name="Rechthoek 14"/>
          <p:cNvSpPr/>
          <p:nvPr userDrawn="1"/>
        </p:nvSpPr>
        <p:spPr>
          <a:xfrm>
            <a:off x="0" y="6135689"/>
            <a:ext cx="12192000" cy="765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1896936" y="318426"/>
            <a:ext cx="3132484" cy="594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2A962A"/>
                </a:solidFill>
              </a:rPr>
              <a:t>Department Chemical Engineering and Chemistry</a:t>
            </a:r>
            <a:endParaRPr lang="en-GB" sz="16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F00DEC-852C-07EB-D4C9-96D202B887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4" r="44"/>
          <a:stretch/>
        </p:blipFill>
        <p:spPr>
          <a:xfrm>
            <a:off x="18106" y="333163"/>
            <a:ext cx="1828800" cy="604703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8DB8B2ED-2CB0-2A18-7744-AFF42C8AC0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670" y="49532"/>
            <a:ext cx="3184060" cy="1171963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A67CCDA-81E3-D8DC-A29C-4456259869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560090"/>
            <a:ext cx="2603500" cy="134077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Conference logo</a:t>
            </a:r>
            <a:endParaRPr lang="es-ES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0" y="2392681"/>
            <a:ext cx="12192000" cy="2072640"/>
          </a:xfrm>
          <a:solidFill>
            <a:srgbClr val="2A962A">
              <a:alpha val="70000"/>
            </a:srgbClr>
          </a:solidFill>
        </p:spPr>
        <p:txBody>
          <a:bodyPr lIns="608400" tIns="306000" rIns="608400" anchor="t"/>
          <a:lstStyle>
            <a:lvl1pPr algn="l">
              <a:lnSpc>
                <a:spcPts val="3000"/>
              </a:lnSpc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  <a:br>
              <a:rPr lang="en-US" dirty="0"/>
            </a:br>
            <a:br>
              <a:rPr lang="en-US" dirty="0"/>
            </a:br>
            <a:r>
              <a:rPr lang="en-US" dirty="0"/>
              <a:t>Names of authors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56336352-8C6C-3DF5-37C1-29C0EFC16A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85100" y="5847889"/>
            <a:ext cx="3987800" cy="134077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algn="r">
              <a:lnSpc>
                <a:spcPct val="100000"/>
              </a:lnSpc>
            </a:pPr>
            <a:r>
              <a:rPr lang="en-US" sz="2400" dirty="0"/>
              <a:t>Presentation information</a:t>
            </a:r>
          </a:p>
          <a:p>
            <a:pPr algn="r">
              <a:lnSpc>
                <a:spcPct val="100000"/>
              </a:lnSpc>
            </a:pPr>
            <a:r>
              <a:rPr lang="en-US" sz="2400" dirty="0"/>
              <a:t>Presentation date</a:t>
            </a:r>
            <a:endParaRPr lang="en-NL" sz="2400" dirty="0"/>
          </a:p>
        </p:txBody>
      </p:sp>
    </p:spTree>
    <p:extLst>
      <p:ext uri="{BB962C8B-B14F-4D97-AF65-F5344CB8AC3E}">
        <p14:creationId xmlns:p14="http://schemas.microsoft.com/office/powerpoint/2010/main" val="215237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0" y="6491078"/>
            <a:ext cx="692728" cy="46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4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7CEC10D-CD46-426F-915E-6C78530279C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1347954" y="6335189"/>
            <a:ext cx="9486491" cy="44773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References go here.</a:t>
            </a:r>
          </a:p>
          <a:p>
            <a:r>
              <a:rPr lang="en-GB" dirty="0"/>
              <a:t>Max 2 lines of references.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11200" y="1316931"/>
            <a:ext cx="10515600" cy="4352400"/>
          </a:xfrm>
        </p:spPr>
        <p:txBody>
          <a:bodyPr/>
          <a:lstStyle>
            <a:lvl1pPr marL="539750" indent="-539750">
              <a:lnSpc>
                <a:spcPct val="150000"/>
              </a:lnSpc>
              <a:buFont typeface="Arial" panose="020B0604020202020204" pitchFamily="34" charset="0"/>
              <a:buChar char="•"/>
              <a:defRPr baseline="0"/>
            </a:lvl1pPr>
            <a:lvl2pPr marL="1071563" indent="-531813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 baseline="0"/>
            </a:lvl2pPr>
            <a:lvl3pPr marL="1611313" indent="-541338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defRPr sz="2000" baseline="0"/>
            </a:lvl3pPr>
            <a:lvl4pPr marL="1071562" indent="0">
              <a:buFont typeface="Arial" panose="020B0604020202020204" pitchFamily="34" charset="0"/>
              <a:buNone/>
              <a:defRPr/>
            </a:lvl4pPr>
          </a:lstStyle>
          <a:p>
            <a:pPr lvl="0"/>
            <a:r>
              <a:rPr lang="en-US" dirty="0"/>
              <a:t>Type your awesome text here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1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3E9ADC-FC80-4625-8BED-B6BF666AAB78}"/>
              </a:ext>
            </a:extLst>
          </p:cNvPr>
          <p:cNvSpPr/>
          <p:nvPr userDrawn="1"/>
        </p:nvSpPr>
        <p:spPr>
          <a:xfrm>
            <a:off x="0" y="0"/>
            <a:ext cx="12192000" cy="101760"/>
          </a:xfrm>
          <a:prstGeom prst="rect">
            <a:avLst/>
          </a:prstGeom>
          <a:solidFill>
            <a:srgbClr val="2A962A"/>
          </a:solidFill>
          <a:ln w="0">
            <a:solidFill>
              <a:srgbClr val="2A96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5D12DF-DE74-9765-6F78-43C899DBCA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71" b="89113" l="21257" r="99465">
                        <a14:foregroundMark x1="22460" y1="14516" x2="35428" y2="16129"/>
                        <a14:foregroundMark x1="21390" y1="16129" x2="21390" y2="16129"/>
                        <a14:foregroundMark x1="46524" y1="12500" x2="46524" y2="12500"/>
                        <a14:foregroundMark x1="62567" y1="9274" x2="62567" y2="9274"/>
                        <a14:foregroundMark x1="46390" y1="9274" x2="46390" y2="9274"/>
                        <a14:foregroundMark x1="95335" y1="73021" x2="95187" y2="81048"/>
                        <a14:foregroundMark x1="95722" y1="52016" x2="95592" y2="59064"/>
                        <a14:foregroundMark x1="97594" y1="59274" x2="97594" y2="59274"/>
                        <a14:foregroundMark x1="95989" y1="73790" x2="95707" y2="72938"/>
                        <a14:foregroundMark x1="95989" y1="58468" x2="95901" y2="59201"/>
                        <a14:foregroundMark x1="97410" y1="60621" x2="98529" y2="60081"/>
                        <a14:foregroundMark x1="93583" y1="61694" x2="99332" y2="62903"/>
                        <a14:backgroundMark x1="95455" y1="68548" x2="95455" y2="68548"/>
                        <a14:backgroundMark x1="95989" y1="69355" x2="95187" y2="68145"/>
                        <a14:backgroundMark x1="95989" y1="69355" x2="95989" y2="69355"/>
                        <a14:backgroundMark x1="95722" y1="70161" x2="95722" y2="70161"/>
                        <a14:backgroundMark x1="95722" y1="70161" x2="95722" y2="70161"/>
                        <a14:backgroundMark x1="95722" y1="70161" x2="95722" y2="70161"/>
                        <a14:backgroundMark x1="99064" y1="53629" x2="99064" y2="53629"/>
                        <a14:backgroundMark x1="99163" y1="54388" x2="99064" y2="51613"/>
                        <a14:backgroundMark x1="99252" y1="56914" x2="99234" y2="56406"/>
                        <a14:backgroundMark x1="99465" y1="62903" x2="99447" y2="62383"/>
                        <a14:backgroundMark x1="95455" y1="68548" x2="95795" y2="70346"/>
                        <a14:backgroundMark x1="99465" y1="75000" x2="97700" y2="68533"/>
                        <a14:backgroundMark x1="98529" y1="69355" x2="96257" y2="68145"/>
                        <a14:backgroundMark x1="98489" y1="66721" x2="99332" y2="665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62" r="-1435" b="-1028"/>
          <a:stretch/>
        </p:blipFill>
        <p:spPr>
          <a:xfrm>
            <a:off x="11343914" y="6523289"/>
            <a:ext cx="848085" cy="3347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A7EDAA-E28F-DCCC-C43C-FB6DC98F66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44" r="44"/>
          <a:stretch/>
        </p:blipFill>
        <p:spPr>
          <a:xfrm>
            <a:off x="11178780" y="6523289"/>
            <a:ext cx="1013220" cy="335027"/>
          </a:xfrm>
          <a:prstGeom prst="rect">
            <a:avLst/>
          </a:prstGeom>
        </p:spPr>
      </p:pic>
      <p:sp>
        <p:nvSpPr>
          <p:cNvPr id="5" name="Trapezoid 4">
            <a:extLst>
              <a:ext uri="{FF2B5EF4-FFF2-40B4-BE49-F238E27FC236}">
                <a16:creationId xmlns:a16="http://schemas.microsoft.com/office/drawing/2014/main" id="{EA922D14-B971-61DA-B7FC-0904EF7256A1}"/>
              </a:ext>
            </a:extLst>
          </p:cNvPr>
          <p:cNvSpPr/>
          <p:nvPr userDrawn="1"/>
        </p:nvSpPr>
        <p:spPr>
          <a:xfrm rot="6744613">
            <a:off x="11544827" y="6418184"/>
            <a:ext cx="972000" cy="45719"/>
          </a:xfrm>
          <a:prstGeom prst="trapezoid">
            <a:avLst/>
          </a:prstGeom>
          <a:solidFill>
            <a:srgbClr val="2A96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0341876-59FF-616E-74D2-DDD023D94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10" y="302140"/>
            <a:ext cx="11519064" cy="91003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Electrochemical processes will play a pivotal role in the energy transition</a:t>
            </a:r>
            <a:b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The need to develop sustainable, reliable, and affordable technologies</a:t>
            </a:r>
            <a:endParaRPr lang="en-US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7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D1A35-AF05-FAD5-653C-C5DE57E0D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EB5E8-3C75-101F-594E-E1C2D4099B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B3AAF-3F2E-37F9-B512-2F2F436CC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D17AD-5BBF-41A0-906C-1CB57F350F5A}" type="datetime8">
              <a:rPr lang="en-NL" smtClean="0"/>
              <a:t>10/12/2024 15:25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D0F416-0047-E7E8-A683-ABB3F2AA7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2E254-3EA2-E22D-AF70-29E9B0393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CABFE-352D-4730-A045-877672EC580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52996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0A295-45BA-5923-6858-AE9FEA4CD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65B94C-68C2-9F20-9F51-BD98CCB3DF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6BFFC-B1BB-8F49-3950-0FAAB3C8B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D5367-4ADD-4A34-B55B-B71BD28A57DA}" type="datetime8">
              <a:rPr lang="en-NL" smtClean="0"/>
              <a:t>10/12/2024 15:25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3BFBD1-BB9F-5AFB-D9B9-A6F29273C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5DA5D-CCD0-D6AF-220E-BBB320F5F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CABFE-352D-4730-A045-877672EC580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90733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74641-0328-9028-CDB5-E8FBBAAA7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BD799-006C-22F8-02E3-69FA196EF1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F151B7-087C-E260-FA1E-501D5600F1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28C569-656E-48CF-BE5B-FC8813F26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9818B-A37E-4FCA-94A2-2D023D2E9B47}" type="datetime8">
              <a:rPr lang="en-NL" smtClean="0"/>
              <a:t>10/12/2024 15:25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A9519F-61B7-3304-BC12-6C12065FA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1E6F69-4D44-7EEE-A1BF-FE54A81D9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CABFE-352D-4730-A045-877672EC580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68277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3DCB2-5E91-E6A6-E67D-985429FFE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36796-AB6E-8F37-A013-D87DF5265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000CB9-F611-2467-84EB-E4C7A12344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1DF3EE-0E28-8A2E-C2BA-94CB0B7E82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551C6C-72F9-111D-0C25-6C8CA52117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974492-05DC-CE27-ED15-84930B9A5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D300E-AE96-4DA0-AF11-07C6CE918EFA}" type="datetime8">
              <a:rPr lang="en-NL" smtClean="0"/>
              <a:t>10/12/2024 15:25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D8F68C-C3A8-51B7-FBC3-907D2E3D0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1F76ED-C6D2-CB9F-934A-6CC38AD75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CABFE-352D-4730-A045-877672EC580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10787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DEBAF-BE43-4500-539C-C423F4A30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49BC31-A141-BD00-E159-8FFDF2A57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E2A8A-FEA7-48E9-A95B-7DD5EE7BAF78}" type="datetime8">
              <a:rPr lang="en-NL" smtClean="0"/>
              <a:t>10/12/2024 15:25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0CBDD5-8D59-E137-C356-03842210F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19487-FBD1-947D-707C-89F15F3CB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CABFE-352D-4730-A045-877672EC580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02039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3A3708-8976-7D74-0A04-EC735B0B2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5FFC8-C777-46CD-90C1-BDD9ADEF0DD4}" type="datetime8">
              <a:rPr lang="en-NL" smtClean="0"/>
              <a:t>10/12/2024 15:25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421E1B-84E9-0F7E-2B35-B25C796CE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3BED91-2407-67FA-EBBE-DC258CA01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CABFE-352D-4730-A045-877672EC580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2830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37703-5ED3-6207-1007-3469ABBD4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2DDA3-7828-2109-FD03-ED42A218E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E02EF-5147-E3C7-1E19-B62B1388C0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44318F-0FEC-ECC7-17FB-701F8BD5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EF35-3783-495B-959D-04E921565371}" type="datetime8">
              <a:rPr lang="en-NL" smtClean="0"/>
              <a:t>10/12/2024 15:25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39BB63-2692-4465-C86D-F44472BD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C0F511-B149-C6D4-D0DC-DE6964BBE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CABFE-352D-4730-A045-877672EC580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99381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0B31E-71CB-9EDF-2DBA-8D13532CD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6DDA8A-7AA9-1E3D-FD0D-DB4C74755D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CD9ACE-1BA8-AEB0-DDFC-FBE55478AD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2D29D1-7B4B-5601-8839-AC4501B9D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EEEA4-5F3C-4445-9D3C-6B206DA3C77E}" type="datetime8">
              <a:rPr lang="en-NL" smtClean="0"/>
              <a:t>10/12/2024 15:25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F3354F-9557-775C-9C3D-8DED2870A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7C7845-0D09-10EB-5D01-34C6DECAD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CABFE-352D-4730-A045-877672EC580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82974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42D0B8-1B8A-6D89-2D65-D7713EDC2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D6D6F0-313F-BD0B-D010-C901FA006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9B805-96DD-1BAE-919B-4718377C32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B1E9EC-0A10-4B9B-89D2-B093B6C5E3DF}" type="datetime8">
              <a:rPr lang="en-NL" smtClean="0"/>
              <a:t>10/12/2024 15:25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0608D-E280-E785-CE18-EDCFBD15D2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7E1F1-192A-E452-D03C-65DB10422F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9CABFE-352D-4730-A045-877672EC580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97175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hidden="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31999" y="0"/>
            <a:ext cx="12192000" cy="6858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11200" y="480000"/>
            <a:ext cx="10560000" cy="5259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Slide title</a:t>
            </a:r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EDCDAB77-3598-D341-9BE1-BF0A2D3B55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9272" y="6390000"/>
            <a:ext cx="692728" cy="46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7CEC10D-CD46-426F-915E-6C78530279C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380068" y="6170920"/>
            <a:ext cx="9486491" cy="6120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References go here.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11200" y="128520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8560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783" rtl="0" eaLnBrk="1" latinLnBrk="0" hangingPunct="1">
        <a:lnSpc>
          <a:spcPts val="3600"/>
        </a:lnSpc>
        <a:spcBef>
          <a:spcPct val="0"/>
        </a:spcBef>
        <a:buNone/>
        <a:defRPr sz="36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539750" indent="-539750" algn="l" defTabSz="685783" rtl="0" eaLnBrk="1" latinLnBrk="0" hangingPunct="1">
        <a:lnSpc>
          <a:spcPct val="150000"/>
        </a:lnSpc>
        <a:spcBef>
          <a:spcPts val="200"/>
        </a:spcBef>
        <a:spcAft>
          <a:spcPts val="200"/>
        </a:spcAft>
        <a:buClrTx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342900" indent="-342900" algn="l" defTabSz="685783" rtl="0" eaLnBrk="1" latinLnBrk="0" hangingPunct="1">
        <a:lnSpc>
          <a:spcPct val="150000"/>
        </a:lnSpc>
        <a:spcBef>
          <a:spcPts val="267"/>
        </a:spcBef>
        <a:spcAft>
          <a:spcPts val="267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081088" indent="-541338" algn="l" defTabSz="685783" rtl="0" eaLnBrk="1" latinLnBrk="0" hangingPunct="1">
        <a:lnSpc>
          <a:spcPct val="150000"/>
        </a:lnSpc>
        <a:spcBef>
          <a:spcPts val="150"/>
        </a:spcBef>
        <a:spcAft>
          <a:spcPts val="150"/>
        </a:spcAft>
        <a:buClrTx/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11313" indent="-530225" algn="l" defTabSz="685783" rtl="0" eaLnBrk="1" latinLnBrk="0" hangingPunct="1">
        <a:lnSpc>
          <a:spcPct val="150000"/>
        </a:lnSpc>
        <a:spcBef>
          <a:spcPts val="150"/>
        </a:spcBef>
        <a:spcAft>
          <a:spcPts val="150"/>
        </a:spcAft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611313" indent="-530225" algn="l" defTabSz="685783" rtl="0" eaLnBrk="1" latinLnBrk="0" hangingPunct="1">
        <a:lnSpc>
          <a:spcPct val="150000"/>
        </a:lnSpc>
        <a:spcBef>
          <a:spcPts val="150"/>
        </a:spcBef>
        <a:spcAft>
          <a:spcPts val="150"/>
        </a:spcAft>
        <a:buClrTx/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04" indent="-171446" algn="l" defTabSz="685783" rtl="0" eaLnBrk="1" latinLnBrk="0" hangingPunct="1">
        <a:lnSpc>
          <a:spcPct val="150000"/>
        </a:lnSpc>
        <a:spcBef>
          <a:spcPts val="375"/>
        </a:spcBef>
        <a:buClrTx/>
        <a:buFontTx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39">
          <p15:clr>
            <a:srgbClr val="F26B43"/>
          </p15:clr>
        </p15:guide>
        <p15:guide id="2" pos="511">
          <p15:clr>
            <a:srgbClr val="F26B43"/>
          </p15:clr>
        </p15:guide>
        <p15:guide id="3" pos="716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hidden="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31999" y="0"/>
            <a:ext cx="12192000" cy="6858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11200" y="480000"/>
            <a:ext cx="10560000" cy="5259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Slide title</a:t>
            </a:r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EDCDAB77-3598-D341-9BE1-BF0A2D3B55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9272" y="6390000"/>
            <a:ext cx="692728" cy="46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7CEC10D-CD46-426F-915E-6C78530279C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380068" y="6170920"/>
            <a:ext cx="9486491" cy="6120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References go here.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11200" y="128520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9230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783" rtl="0" eaLnBrk="1" latinLnBrk="0" hangingPunct="1">
        <a:lnSpc>
          <a:spcPts val="3600"/>
        </a:lnSpc>
        <a:spcBef>
          <a:spcPct val="0"/>
        </a:spcBef>
        <a:buNone/>
        <a:defRPr sz="36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539750" indent="-539750" algn="l" defTabSz="685783" rtl="0" eaLnBrk="1" latinLnBrk="0" hangingPunct="1">
        <a:lnSpc>
          <a:spcPct val="150000"/>
        </a:lnSpc>
        <a:spcBef>
          <a:spcPts val="200"/>
        </a:spcBef>
        <a:spcAft>
          <a:spcPts val="200"/>
        </a:spcAft>
        <a:buClrTx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342900" indent="-342900" algn="l" defTabSz="685783" rtl="0" eaLnBrk="1" latinLnBrk="0" hangingPunct="1">
        <a:lnSpc>
          <a:spcPct val="150000"/>
        </a:lnSpc>
        <a:spcBef>
          <a:spcPts val="267"/>
        </a:spcBef>
        <a:spcAft>
          <a:spcPts val="267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081088" indent="-541338" algn="l" defTabSz="685783" rtl="0" eaLnBrk="1" latinLnBrk="0" hangingPunct="1">
        <a:lnSpc>
          <a:spcPct val="150000"/>
        </a:lnSpc>
        <a:spcBef>
          <a:spcPts val="150"/>
        </a:spcBef>
        <a:spcAft>
          <a:spcPts val="150"/>
        </a:spcAft>
        <a:buClrTx/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11313" indent="-530225" algn="l" defTabSz="685783" rtl="0" eaLnBrk="1" latinLnBrk="0" hangingPunct="1">
        <a:lnSpc>
          <a:spcPct val="150000"/>
        </a:lnSpc>
        <a:spcBef>
          <a:spcPts val="150"/>
        </a:spcBef>
        <a:spcAft>
          <a:spcPts val="150"/>
        </a:spcAft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611313" indent="-530225" algn="l" defTabSz="685783" rtl="0" eaLnBrk="1" latinLnBrk="0" hangingPunct="1">
        <a:lnSpc>
          <a:spcPct val="150000"/>
        </a:lnSpc>
        <a:spcBef>
          <a:spcPts val="150"/>
        </a:spcBef>
        <a:spcAft>
          <a:spcPts val="150"/>
        </a:spcAft>
        <a:buClrTx/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04" indent="-171446" algn="l" defTabSz="685783" rtl="0" eaLnBrk="1" latinLnBrk="0" hangingPunct="1">
        <a:lnSpc>
          <a:spcPct val="150000"/>
        </a:lnSpc>
        <a:spcBef>
          <a:spcPts val="375"/>
        </a:spcBef>
        <a:buClrTx/>
        <a:buFontTx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39">
          <p15:clr>
            <a:srgbClr val="F26B43"/>
          </p15:clr>
        </p15:guide>
        <p15:guide id="2" pos="511">
          <p15:clr>
            <a:srgbClr val="F26B43"/>
          </p15:clr>
        </p15:guide>
        <p15:guide id="3" pos="716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6.wdp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emf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emf"/><Relationship Id="rId3" Type="http://schemas.openxmlformats.org/officeDocument/2006/relationships/image" Target="../media/image63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9.png"/><Relationship Id="rId5" Type="http://schemas.openxmlformats.org/officeDocument/2006/relationships/image" Target="../media/image68.emf"/><Relationship Id="rId10" Type="http://schemas.openxmlformats.org/officeDocument/2006/relationships/image" Target="../media/image62.png"/><Relationship Id="rId4" Type="http://schemas.openxmlformats.org/officeDocument/2006/relationships/image" Target="../media/image67.emf"/><Relationship Id="rId9" Type="http://schemas.openxmlformats.org/officeDocument/2006/relationships/image" Target="../media/image72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6.wdp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image" Target="../media/image73.emf"/><Relationship Id="rId7" Type="http://schemas.openxmlformats.org/officeDocument/2006/relationships/image" Target="../media/image7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10" Type="http://schemas.openxmlformats.org/officeDocument/2006/relationships/image" Target="../media/image80.png"/><Relationship Id="rId4" Type="http://schemas.openxmlformats.org/officeDocument/2006/relationships/image" Target="../media/image74.emf"/><Relationship Id="rId9" Type="http://schemas.openxmlformats.org/officeDocument/2006/relationships/image" Target="../media/image79.t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1130.png"/><Relationship Id="rId3" Type="http://schemas.openxmlformats.org/officeDocument/2006/relationships/image" Target="../media/image81.tif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6.wdp"/><Relationship Id="rId9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7" Type="http://schemas.openxmlformats.org/officeDocument/2006/relationships/image" Target="../media/image95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18" Type="http://schemas.openxmlformats.org/officeDocument/2006/relationships/image" Target="../media/image107.png"/><Relationship Id="rId3" Type="http://schemas.openxmlformats.org/officeDocument/2006/relationships/image" Target="../media/image96.emf"/><Relationship Id="rId21" Type="http://schemas.openxmlformats.org/officeDocument/2006/relationships/image" Target="../media/image680.png"/><Relationship Id="rId7" Type="http://schemas.openxmlformats.org/officeDocument/2006/relationships/image" Target="../media/image100.png"/><Relationship Id="rId12" Type="http://schemas.openxmlformats.org/officeDocument/2006/relationships/image" Target="../media/image105.emf"/><Relationship Id="rId17" Type="http://schemas.openxmlformats.org/officeDocument/2006/relationships/image" Target="../media/image1080.png"/><Relationship Id="rId25" Type="http://schemas.openxmlformats.org/officeDocument/2006/relationships/image" Target="../media/image95.emf"/><Relationship Id="rId2" Type="http://schemas.openxmlformats.org/officeDocument/2006/relationships/notesSlide" Target="../notesSlides/notesSlide22.xml"/><Relationship Id="rId20" Type="http://schemas.openxmlformats.org/officeDocument/2006/relationships/image" Target="../media/image108.tif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24" Type="http://schemas.openxmlformats.org/officeDocument/2006/relationships/image" Target="../media/image94.jpeg"/><Relationship Id="rId5" Type="http://schemas.openxmlformats.org/officeDocument/2006/relationships/image" Target="../media/image98.png"/><Relationship Id="rId23" Type="http://schemas.openxmlformats.org/officeDocument/2006/relationships/image" Target="../media/image93.jpeg"/><Relationship Id="rId10" Type="http://schemas.openxmlformats.org/officeDocument/2006/relationships/image" Target="../media/image103.png"/><Relationship Id="rId19" Type="http://schemas.microsoft.com/office/2007/relationships/hdphoto" Target="../media/hdphoto8.wdp"/><Relationship Id="rId4" Type="http://schemas.openxmlformats.org/officeDocument/2006/relationships/image" Target="../media/image97.png"/><Relationship Id="rId9" Type="http://schemas.openxmlformats.org/officeDocument/2006/relationships/image" Target="../media/image102.PNG"/><Relationship Id="rId22" Type="http://schemas.openxmlformats.org/officeDocument/2006/relationships/image" Target="../media/image9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10" Type="http://schemas.microsoft.com/office/2007/relationships/hdphoto" Target="../media/hdphoto9.wdp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18" Type="http://schemas.openxmlformats.org/officeDocument/2006/relationships/image" Target="../media/image118.png"/><Relationship Id="rId3" Type="http://schemas.openxmlformats.org/officeDocument/2006/relationships/image" Target="../media/image92.jpeg"/><Relationship Id="rId21" Type="http://schemas.openxmlformats.org/officeDocument/2006/relationships/image" Target="../media/image121.emf"/><Relationship Id="rId7" Type="http://schemas.openxmlformats.org/officeDocument/2006/relationships/image" Target="../media/image96.emf"/><Relationship Id="rId12" Type="http://schemas.openxmlformats.org/officeDocument/2006/relationships/image" Target="../media/image101.png"/><Relationship Id="rId17" Type="http://schemas.openxmlformats.org/officeDocument/2006/relationships/image" Target="../media/image117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16.pn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5.emf"/><Relationship Id="rId11" Type="http://schemas.openxmlformats.org/officeDocument/2006/relationships/image" Target="../media/image100.png"/><Relationship Id="rId5" Type="http://schemas.openxmlformats.org/officeDocument/2006/relationships/image" Target="../media/image94.jpeg"/><Relationship Id="rId15" Type="http://schemas.openxmlformats.org/officeDocument/2006/relationships/image" Target="../media/image104.png"/><Relationship Id="rId10" Type="http://schemas.openxmlformats.org/officeDocument/2006/relationships/image" Target="../media/image99.PNG"/><Relationship Id="rId19" Type="http://schemas.openxmlformats.org/officeDocument/2006/relationships/image" Target="../media/image119.png"/><Relationship Id="rId4" Type="http://schemas.openxmlformats.org/officeDocument/2006/relationships/image" Target="../media/image93.jpeg"/><Relationship Id="rId9" Type="http://schemas.openxmlformats.org/officeDocument/2006/relationships/image" Target="../media/image98.png"/><Relationship Id="rId14" Type="http://schemas.openxmlformats.org/officeDocument/2006/relationships/image" Target="../media/image10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4.jpeg"/><Relationship Id="rId4" Type="http://schemas.openxmlformats.org/officeDocument/2006/relationships/image" Target="../media/image12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33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12" Type="http://schemas.openxmlformats.org/officeDocument/2006/relationships/image" Target="../media/image1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7.jpeg"/><Relationship Id="rId11" Type="http://schemas.openxmlformats.org/officeDocument/2006/relationships/image" Target="../media/image131.png"/><Relationship Id="rId5" Type="http://schemas.openxmlformats.org/officeDocument/2006/relationships/image" Target="../media/image126.png"/><Relationship Id="rId10" Type="http://schemas.openxmlformats.org/officeDocument/2006/relationships/image" Target="../media/image130.png"/><Relationship Id="rId4" Type="http://schemas.openxmlformats.org/officeDocument/2006/relationships/image" Target="../media/image125.jpeg"/><Relationship Id="rId9" Type="http://schemas.openxmlformats.org/officeDocument/2006/relationships/image" Target="../media/image1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emf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6.wdp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tiff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sv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17" Type="http://schemas.openxmlformats.org/officeDocument/2006/relationships/image" Target="../media/image42.em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1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11" Type="http://schemas.openxmlformats.org/officeDocument/2006/relationships/image" Target="../media/image37.svg"/><Relationship Id="rId5" Type="http://schemas.openxmlformats.org/officeDocument/2006/relationships/image" Target="../media/image33.pn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microsoft.com/office/2007/relationships/hdphoto" Target="../media/hdphoto7.wdp"/><Relationship Id="rId9" Type="http://schemas.openxmlformats.org/officeDocument/2006/relationships/image" Target="../media/image490.png"/><Relationship Id="rId14" Type="http://schemas.openxmlformats.org/officeDocument/2006/relationships/image" Target="../media/image5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11" Type="http://schemas.openxmlformats.org/officeDocument/2006/relationships/image" Target="../media/image45.png"/><Relationship Id="rId5" Type="http://schemas.openxmlformats.org/officeDocument/2006/relationships/image" Target="../media/image33.png"/><Relationship Id="rId10" Type="http://schemas.openxmlformats.org/officeDocument/2006/relationships/image" Target="../media/image44.tiff"/><Relationship Id="rId4" Type="http://schemas.microsoft.com/office/2007/relationships/hdphoto" Target="../media/hdphoto7.wdp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2B6C63-47EE-BC88-9D6B-2E54028DC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716" y="5582657"/>
            <a:ext cx="3514165" cy="1506070"/>
          </a:xfrm>
          <a:prstGeom prst="rect">
            <a:avLst/>
          </a:prstGeom>
        </p:spPr>
      </p:pic>
      <p:pic>
        <p:nvPicPr>
          <p:cNvPr id="3" name="Picture 2" descr="A close-up of a network of colorful spheres&#10;&#10;Description automatically generated">
            <a:extLst>
              <a:ext uri="{FF2B5EF4-FFF2-40B4-BE49-F238E27FC236}">
                <a16:creationId xmlns:a16="http://schemas.microsoft.com/office/drawing/2014/main" id="{F06A490B-63BE-ECEE-D97A-5B5A43F26C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643" y="1166373"/>
            <a:ext cx="6120000" cy="4526726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C5FE7D3C-1B0D-45AF-B979-18FB30001EB1}"/>
              </a:ext>
            </a:extLst>
          </p:cNvPr>
          <p:cNvSpPr txBox="1">
            <a:spLocks/>
          </p:cNvSpPr>
          <p:nvPr/>
        </p:nvSpPr>
        <p:spPr>
          <a:xfrm>
            <a:off x="5429250" y="5863898"/>
            <a:ext cx="6343650" cy="705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783" rtl="0" eaLnBrk="1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-342900" algn="l" defTabSz="685783" rtl="0" eaLnBrk="1" latinLnBrk="0" hangingPunct="1">
              <a:lnSpc>
                <a:spcPct val="150000"/>
              </a:lnSpc>
              <a:spcBef>
                <a:spcPts val="267"/>
              </a:spcBef>
              <a:spcAft>
                <a:spcPts val="267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088" indent="-541338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11313" indent="-530225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611313" indent="-530225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04" indent="-171446" algn="l" defTabSz="685783" rtl="0" eaLnBrk="1" latinLnBrk="0" hangingPunct="1">
              <a:lnSpc>
                <a:spcPct val="150000"/>
              </a:lnSpc>
              <a:spcBef>
                <a:spcPts val="375"/>
              </a:spcBef>
              <a:buClrTx/>
              <a:buFontTx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Amcel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Symposium</a:t>
            </a:r>
          </a:p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November 1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, 2024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-81025" y="2389682"/>
            <a:ext cx="12327037" cy="1777204"/>
          </a:xfrm>
          <a:solidFill>
            <a:srgbClr val="2A962A">
              <a:alpha val="60000"/>
            </a:srgbClr>
          </a:solidFill>
        </p:spPr>
        <p:txBody>
          <a:bodyPr/>
          <a:lstStyle/>
          <a:p>
            <a:r>
              <a:rPr lang="en-US" sz="2800" dirty="0"/>
              <a:t>Engineering Porous Electrodes for Redox Flow Batteries </a:t>
            </a:r>
            <a:br>
              <a:rPr lang="en-US" sz="2800" dirty="0"/>
            </a:br>
            <a:r>
              <a:rPr lang="en-US" sz="2000" dirty="0"/>
              <a:t>Modeling, Diagnostics, and Manufacturing</a:t>
            </a:r>
            <a:br>
              <a:rPr lang="en-US" sz="2000" dirty="0"/>
            </a:br>
            <a:r>
              <a:rPr lang="en-GB" sz="1800" u="sng" dirty="0"/>
              <a:t>Maxime van der Heijden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32494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EFF19-3A13-9BBB-DEDF-C5E2316D4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78585A-8E99-6FCA-D96D-8C01080CD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E33B7D21-623F-1D76-6992-346F60AA90AB}"/>
              </a:ext>
            </a:extLst>
          </p:cNvPr>
          <p:cNvSpPr txBox="1">
            <a:spLocks/>
          </p:cNvSpPr>
          <p:nvPr/>
        </p:nvSpPr>
        <p:spPr>
          <a:xfrm>
            <a:off x="332510" y="302140"/>
            <a:ext cx="11519064" cy="9100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78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influence of the flow field and electrode thickness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Co-design of electrode and flow field geometry is necessary for efficient system operation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D0A359FF-D721-18D5-EE0B-3EA448B582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80068" y="6170920"/>
            <a:ext cx="9486491" cy="612000"/>
          </a:xfrm>
        </p:spPr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Muñoz-Perales, V. &amp; Van der Heijden, M. et al., </a:t>
            </a:r>
            <a:r>
              <a:rPr kumimoji="0" lang="nl-NL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ChemElectroChem</a:t>
            </a: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nl-NL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</a:t>
            </a:r>
            <a:r>
              <a:rPr kumimoji="0" lang="nl-NL" sz="11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nl-NL" sz="11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e202300380</a:t>
            </a: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(2024)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477607A-3612-B7D4-0C23-AB24761B6C35}"/>
              </a:ext>
            </a:extLst>
          </p:cNvPr>
          <p:cNvGrpSpPr/>
          <p:nvPr/>
        </p:nvGrpSpPr>
        <p:grpSpPr>
          <a:xfrm>
            <a:off x="1319392" y="1074608"/>
            <a:ext cx="3472443" cy="2862465"/>
            <a:chOff x="1945532" y="2776335"/>
            <a:chExt cx="3021487" cy="2490725"/>
          </a:xfrm>
        </p:grpSpPr>
        <p:pic>
          <p:nvPicPr>
            <p:cNvPr id="5" name="Picture 4" descr="A computer screen shot of a computer program&#10;&#10;Description automatically generated">
              <a:extLst>
                <a:ext uri="{FF2B5EF4-FFF2-40B4-BE49-F238E27FC236}">
                  <a16:creationId xmlns:a16="http://schemas.microsoft.com/office/drawing/2014/main" id="{2042B2AD-E9B8-30CB-4502-B6803AB7AF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608" r="55117"/>
            <a:stretch/>
          </p:blipFill>
          <p:spPr>
            <a:xfrm>
              <a:off x="1952589" y="2961161"/>
              <a:ext cx="3014430" cy="230589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DB1D76-A733-5B33-FFDF-1EDF0718C745}"/>
                </a:ext>
              </a:extLst>
            </p:cNvPr>
            <p:cNvSpPr/>
            <p:nvPr/>
          </p:nvSpPr>
          <p:spPr>
            <a:xfrm>
              <a:off x="1945532" y="2776335"/>
              <a:ext cx="408562" cy="3462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E5BFE51-C428-0011-EBAB-6B313A134EA1}"/>
              </a:ext>
            </a:extLst>
          </p:cNvPr>
          <p:cNvGrpSpPr/>
          <p:nvPr/>
        </p:nvGrpSpPr>
        <p:grpSpPr>
          <a:xfrm>
            <a:off x="5625892" y="2303436"/>
            <a:ext cx="3040527" cy="2690779"/>
            <a:chOff x="9276079" y="3616960"/>
            <a:chExt cx="2629115" cy="2326691"/>
          </a:xfrm>
        </p:grpSpPr>
        <p:pic>
          <p:nvPicPr>
            <p:cNvPr id="8" name="Picture 7" descr="A screenshot of a computer screen&#10;&#10;Description automatically generated">
              <a:extLst>
                <a:ext uri="{FF2B5EF4-FFF2-40B4-BE49-F238E27FC236}">
                  <a16:creationId xmlns:a16="http://schemas.microsoft.com/office/drawing/2014/main" id="{050DC834-3743-4621-04CC-2C83CF42E1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01" t="52495"/>
            <a:stretch/>
          </p:blipFill>
          <p:spPr>
            <a:xfrm>
              <a:off x="9276079" y="3616960"/>
              <a:ext cx="2629115" cy="232669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13B43F0-7780-D532-CADA-093491550260}"/>
                </a:ext>
              </a:extLst>
            </p:cNvPr>
            <p:cNvSpPr/>
            <p:nvPr/>
          </p:nvSpPr>
          <p:spPr>
            <a:xfrm>
              <a:off x="9276079" y="3616960"/>
              <a:ext cx="477521" cy="2946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268D5B-C25A-A8AD-4663-6CFE414A7864}"/>
              </a:ext>
            </a:extLst>
          </p:cNvPr>
          <p:cNvGrpSpPr/>
          <p:nvPr/>
        </p:nvGrpSpPr>
        <p:grpSpPr>
          <a:xfrm>
            <a:off x="8619338" y="2250098"/>
            <a:ext cx="3078466" cy="2755992"/>
            <a:chOff x="6492240" y="1045921"/>
            <a:chExt cx="2661920" cy="2383080"/>
          </a:xfrm>
        </p:grpSpPr>
        <p:pic>
          <p:nvPicPr>
            <p:cNvPr id="11" name="Picture 10" descr="A screenshot of a computer screen&#10;&#10;Description automatically generated">
              <a:extLst>
                <a:ext uri="{FF2B5EF4-FFF2-40B4-BE49-F238E27FC236}">
                  <a16:creationId xmlns:a16="http://schemas.microsoft.com/office/drawing/2014/main" id="{5AFE325B-9266-0911-3557-96FC0F3046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1" t="3111" r="49910" b="51343"/>
            <a:stretch/>
          </p:blipFill>
          <p:spPr>
            <a:xfrm>
              <a:off x="6603919" y="1198321"/>
              <a:ext cx="2550241" cy="223068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33F83A9-B4A2-FB6C-4910-7722CC5184EF}"/>
                </a:ext>
              </a:extLst>
            </p:cNvPr>
            <p:cNvSpPr/>
            <p:nvPr/>
          </p:nvSpPr>
          <p:spPr>
            <a:xfrm>
              <a:off x="6492240" y="1045921"/>
              <a:ext cx="345440" cy="3083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0CABD9E-0268-35D2-E17E-C5DAA65217C2}"/>
              </a:ext>
            </a:extLst>
          </p:cNvPr>
          <p:cNvGrpSpPr/>
          <p:nvPr/>
        </p:nvGrpSpPr>
        <p:grpSpPr>
          <a:xfrm>
            <a:off x="815150" y="3898783"/>
            <a:ext cx="2423114" cy="2341275"/>
            <a:chOff x="5685340" y="1892415"/>
            <a:chExt cx="1795960" cy="1735303"/>
          </a:xfrm>
        </p:grpSpPr>
        <p:pic>
          <p:nvPicPr>
            <p:cNvPr id="14" name="Picture 13" descr="A computer screen shot of a computer program&#10;&#10;Description automatically generated">
              <a:extLst>
                <a:ext uri="{FF2B5EF4-FFF2-40B4-BE49-F238E27FC236}">
                  <a16:creationId xmlns:a16="http://schemas.microsoft.com/office/drawing/2014/main" id="{F3C4DF20-554E-8E0D-A340-D0100BB002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87" r="73798" b="43436"/>
            <a:stretch/>
          </p:blipFill>
          <p:spPr>
            <a:xfrm>
              <a:off x="5685340" y="1978317"/>
              <a:ext cx="1759816" cy="164940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5968020-0BAA-5EDB-6833-67BE3DB6F589}"/>
                </a:ext>
              </a:extLst>
            </p:cNvPr>
            <p:cNvSpPr/>
            <p:nvPr/>
          </p:nvSpPr>
          <p:spPr>
            <a:xfrm>
              <a:off x="7126579" y="1892415"/>
              <a:ext cx="354721" cy="2013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pic>
        <p:nvPicPr>
          <p:cNvPr id="16" name="Picture 15" descr="A computer screen shot of a computer program&#10;&#10;Description automatically generated">
            <a:extLst>
              <a:ext uri="{FF2B5EF4-FFF2-40B4-BE49-F238E27FC236}">
                <a16:creationId xmlns:a16="http://schemas.microsoft.com/office/drawing/2014/main" id="{994D04B3-BE1B-3D11-4497-983F25223B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91" b="69526"/>
          <a:stretch/>
        </p:blipFill>
        <p:spPr>
          <a:xfrm>
            <a:off x="3682241" y="3786604"/>
            <a:ext cx="1604796" cy="2406773"/>
          </a:xfrm>
          <a:prstGeom prst="rect">
            <a:avLst/>
          </a:prstGeom>
        </p:spPr>
      </p:pic>
      <p:pic>
        <p:nvPicPr>
          <p:cNvPr id="17" name="Picture 16" descr="A computer screen shot of a computer program&#10;&#10;Description automatically generated">
            <a:extLst>
              <a:ext uri="{FF2B5EF4-FFF2-40B4-BE49-F238E27FC236}">
                <a16:creationId xmlns:a16="http://schemas.microsoft.com/office/drawing/2014/main" id="{9EB2ABD5-23C1-B8DD-1156-17210ECB71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1" t="38912" r="62588" b="58518"/>
          <a:stretch/>
        </p:blipFill>
        <p:spPr>
          <a:xfrm>
            <a:off x="2776073" y="5670849"/>
            <a:ext cx="445790" cy="2066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D866C73-E37A-9CBE-83E9-209E97977818}"/>
              </a:ext>
            </a:extLst>
          </p:cNvPr>
          <p:cNvSpPr/>
          <p:nvPr/>
        </p:nvSpPr>
        <p:spPr>
          <a:xfrm>
            <a:off x="5788958" y="1309928"/>
            <a:ext cx="5908846" cy="480495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14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60AD24-551E-408F-8DDA-CE8B67495B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7FF5CF5-2834-788D-552A-610BF329D6BB}"/>
              </a:ext>
            </a:extLst>
          </p:cNvPr>
          <p:cNvGrpSpPr/>
          <p:nvPr/>
        </p:nvGrpSpPr>
        <p:grpSpPr>
          <a:xfrm>
            <a:off x="1009562" y="2634794"/>
            <a:ext cx="1959251" cy="1721373"/>
            <a:chOff x="1959679" y="-573932"/>
            <a:chExt cx="7805714" cy="6858000"/>
          </a:xfrm>
        </p:grpSpPr>
        <p:pic>
          <p:nvPicPr>
            <p:cNvPr id="5" name="Picture 4" descr="A black and white drawing of a pinecone&#10;&#10;Description automatically generated with medium confidence">
              <a:extLst>
                <a:ext uri="{FF2B5EF4-FFF2-40B4-BE49-F238E27FC236}">
                  <a16:creationId xmlns:a16="http://schemas.microsoft.com/office/drawing/2014/main" id="{D70B6AB2-0322-558D-24E2-7FCA5AD1C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9679" y="-573932"/>
              <a:ext cx="7805714" cy="6858000"/>
            </a:xfrm>
            <a:prstGeom prst="rect">
              <a:avLst/>
            </a:prstGeom>
          </p:spPr>
        </p:pic>
        <p:pic>
          <p:nvPicPr>
            <p:cNvPr id="10" name="Picture 9" descr="A picture containing egg&#10;&#10;Description automatically generated">
              <a:extLst>
                <a:ext uri="{FF2B5EF4-FFF2-40B4-BE49-F238E27FC236}">
                  <a16:creationId xmlns:a16="http://schemas.microsoft.com/office/drawing/2014/main" id="{E1ED4CC0-3C52-F102-6518-A904E2F56C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73"/>
            <a:stretch/>
          </p:blipFill>
          <p:spPr>
            <a:xfrm>
              <a:off x="5954159" y="-573932"/>
              <a:ext cx="3811234" cy="68580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7A1BBFB-54D9-4398-F0F8-6287A439C546}"/>
              </a:ext>
            </a:extLst>
          </p:cNvPr>
          <p:cNvGrpSpPr/>
          <p:nvPr/>
        </p:nvGrpSpPr>
        <p:grpSpPr>
          <a:xfrm>
            <a:off x="1873548" y="4251369"/>
            <a:ext cx="1024761" cy="308000"/>
            <a:chOff x="3079380" y="2646794"/>
            <a:chExt cx="529419" cy="285751"/>
          </a:xfrm>
          <a:noFill/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D3691F3-B331-FE21-7A49-4F59B4F86549}"/>
                </a:ext>
              </a:extLst>
            </p:cNvPr>
            <p:cNvSpPr txBox="1"/>
            <p:nvPr/>
          </p:nvSpPr>
          <p:spPr>
            <a:xfrm>
              <a:off x="3079380" y="2647001"/>
              <a:ext cx="529419" cy="28554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500 </a:t>
              </a:r>
              <a:r>
                <a:rPr lang="el-GR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1D6A8BE-92C3-C5FA-7B30-CF251642591D}"/>
                </a:ext>
              </a:extLst>
            </p:cNvPr>
            <p:cNvCxnSpPr>
              <a:cxnSpLocks/>
            </p:cNvCxnSpPr>
            <p:nvPr/>
          </p:nvCxnSpPr>
          <p:spPr>
            <a:xfrm>
              <a:off x="3168390" y="2646794"/>
              <a:ext cx="356930" cy="0"/>
            </a:xfrm>
            <a:prstGeom prst="line">
              <a:avLst/>
            </a:prstGeom>
            <a:grpFill/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1E22EBB-6C23-D28A-05BE-C293C10D172B}"/>
              </a:ext>
            </a:extLst>
          </p:cNvPr>
          <p:cNvSpPr txBox="1"/>
          <p:nvPr/>
        </p:nvSpPr>
        <p:spPr>
          <a:xfrm>
            <a:off x="1052767" y="1750669"/>
            <a:ext cx="18790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Pore network 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model</a:t>
            </a:r>
            <a:endParaRPr lang="en-NL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4804F8F-F748-071F-F693-D9A2C1804023}"/>
              </a:ext>
            </a:extLst>
          </p:cNvPr>
          <p:cNvSpPr/>
          <p:nvPr/>
        </p:nvSpPr>
        <p:spPr>
          <a:xfrm>
            <a:off x="810567" y="1555239"/>
            <a:ext cx="2351437" cy="4559811"/>
          </a:xfrm>
          <a:prstGeom prst="roundRect">
            <a:avLst/>
          </a:prstGeom>
          <a:noFill/>
          <a:ln w="31750">
            <a:solidFill>
              <a:srgbClr val="2A96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1" name="Picture 30" descr="A pile of green balls&#10;&#10;Description automatically generated with low confidence">
            <a:extLst>
              <a:ext uri="{FF2B5EF4-FFF2-40B4-BE49-F238E27FC236}">
                <a16:creationId xmlns:a16="http://schemas.microsoft.com/office/drawing/2014/main" id="{ECD9D058-03E9-21C2-3448-BA7A52F2DD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960" y="2202858"/>
            <a:ext cx="1909174" cy="1347158"/>
          </a:xfrm>
          <a:prstGeom prst="rect">
            <a:avLst/>
          </a:prstGeom>
        </p:spPr>
      </p:pic>
      <p:pic>
        <p:nvPicPr>
          <p:cNvPr id="32" name="Picture 31" descr="A picture containing indoor, colorful, lined, arranged&#10;&#10;Description automatically generated">
            <a:extLst>
              <a:ext uri="{FF2B5EF4-FFF2-40B4-BE49-F238E27FC236}">
                <a16:creationId xmlns:a16="http://schemas.microsoft.com/office/drawing/2014/main" id="{740F31B1-1071-1380-C4D3-21E03EEF03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958" y="3492632"/>
            <a:ext cx="1909174" cy="1347158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B11F577-18BA-040E-93AE-CBBCAC3E5D64}"/>
              </a:ext>
            </a:extLst>
          </p:cNvPr>
          <p:cNvCxnSpPr>
            <a:cxnSpLocks/>
          </p:cNvCxnSpPr>
          <p:nvPr/>
        </p:nvCxnSpPr>
        <p:spPr>
          <a:xfrm>
            <a:off x="4720993" y="3404818"/>
            <a:ext cx="0" cy="360000"/>
          </a:xfrm>
          <a:prstGeom prst="straightConnector1">
            <a:avLst/>
          </a:prstGeom>
          <a:ln w="38100">
            <a:solidFill>
              <a:srgbClr val="2A96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31D73DA-2494-8DB5-032B-E55B412116FB}"/>
              </a:ext>
            </a:extLst>
          </p:cNvPr>
          <p:cNvSpPr txBox="1"/>
          <p:nvPr/>
        </p:nvSpPr>
        <p:spPr>
          <a:xfrm>
            <a:off x="3863943" y="1750669"/>
            <a:ext cx="16930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Genetic 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optimization</a:t>
            </a:r>
            <a:endParaRPr lang="en-NL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99563CD-37A5-01E6-FE3C-8AA0BE77CFE6}"/>
              </a:ext>
            </a:extLst>
          </p:cNvPr>
          <p:cNvSpPr/>
          <p:nvPr/>
        </p:nvSpPr>
        <p:spPr>
          <a:xfrm>
            <a:off x="3549698" y="1555240"/>
            <a:ext cx="2351437" cy="4559810"/>
          </a:xfrm>
          <a:prstGeom prst="roundRect">
            <a:avLst/>
          </a:prstGeom>
          <a:noFill/>
          <a:ln w="31750">
            <a:solidFill>
              <a:srgbClr val="2A96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6054CAA-CE94-20C6-2563-FCC1E27AC3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843" y="2672531"/>
            <a:ext cx="1598073" cy="163594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142D354-3D74-AEBD-BC20-D46E81CE4665}"/>
              </a:ext>
            </a:extLst>
          </p:cNvPr>
          <p:cNvSpPr txBox="1"/>
          <p:nvPr/>
        </p:nvSpPr>
        <p:spPr>
          <a:xfrm>
            <a:off x="6831233" y="1750669"/>
            <a:ext cx="13789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Cell-level 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imaging</a:t>
            </a:r>
            <a:endParaRPr lang="en-NL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232222C-A67D-B152-11BC-9EC4A131A64E}"/>
              </a:ext>
            </a:extLst>
          </p:cNvPr>
          <p:cNvSpPr/>
          <p:nvPr/>
        </p:nvSpPr>
        <p:spPr>
          <a:xfrm>
            <a:off x="6288829" y="1555240"/>
            <a:ext cx="2351437" cy="4559810"/>
          </a:xfrm>
          <a:prstGeom prst="roundRect">
            <a:avLst/>
          </a:prstGeom>
          <a:noFill/>
          <a:ln w="31750">
            <a:solidFill>
              <a:srgbClr val="2A96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9" name="Picture 38" descr="A picture containing primate, mammal&#10;&#10;Description automatically generated">
            <a:extLst>
              <a:ext uri="{FF2B5EF4-FFF2-40B4-BE49-F238E27FC236}">
                <a16:creationId xmlns:a16="http://schemas.microsoft.com/office/drawing/2014/main" id="{38490F3C-4371-83EC-92ED-6781021B7DA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" t="2840" r="11238" b="2840"/>
          <a:stretch/>
        </p:blipFill>
        <p:spPr>
          <a:xfrm>
            <a:off x="9210103" y="2585030"/>
            <a:ext cx="1981916" cy="1885801"/>
          </a:xfrm>
          <a:prstGeom prst="rect">
            <a:avLst/>
          </a:prstGeom>
          <a:ln w="38100">
            <a:noFill/>
          </a:ln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C9C149C2-EC27-926D-1DD2-39277EAD39AB}"/>
              </a:ext>
            </a:extLst>
          </p:cNvPr>
          <p:cNvGrpSpPr/>
          <p:nvPr/>
        </p:nvGrpSpPr>
        <p:grpSpPr>
          <a:xfrm>
            <a:off x="10320808" y="4512851"/>
            <a:ext cx="785793" cy="307993"/>
            <a:chOff x="3079378" y="2646794"/>
            <a:chExt cx="529419" cy="285744"/>
          </a:xfrm>
          <a:noFill/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39F9D64-2B14-3225-BC33-C3C1EE0421EB}"/>
                </a:ext>
              </a:extLst>
            </p:cNvPr>
            <p:cNvSpPr txBox="1"/>
            <p:nvPr/>
          </p:nvSpPr>
          <p:spPr>
            <a:xfrm>
              <a:off x="3079378" y="2646994"/>
              <a:ext cx="529419" cy="28554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500 </a:t>
              </a:r>
              <a:r>
                <a:rPr lang="el-GR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BD669F5-FCAC-0121-0FB3-2A225215E05C}"/>
                </a:ext>
              </a:extLst>
            </p:cNvPr>
            <p:cNvCxnSpPr>
              <a:cxnSpLocks/>
            </p:cNvCxnSpPr>
            <p:nvPr/>
          </p:nvCxnSpPr>
          <p:spPr>
            <a:xfrm>
              <a:off x="3168390" y="2646794"/>
              <a:ext cx="356930" cy="0"/>
            </a:xfrm>
            <a:prstGeom prst="line">
              <a:avLst/>
            </a:prstGeom>
            <a:grpFill/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2AB2534A-EF5C-C953-3369-02A98100844D}"/>
              </a:ext>
            </a:extLst>
          </p:cNvPr>
          <p:cNvSpPr txBox="1"/>
          <p:nvPr/>
        </p:nvSpPr>
        <p:spPr>
          <a:xfrm>
            <a:off x="9226415" y="1750669"/>
            <a:ext cx="19656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Additive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manufacturing</a:t>
            </a:r>
            <a:endParaRPr lang="en-NL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DAAE191-4562-9991-78CC-7E27661A1ED4}"/>
              </a:ext>
            </a:extLst>
          </p:cNvPr>
          <p:cNvSpPr/>
          <p:nvPr/>
        </p:nvSpPr>
        <p:spPr>
          <a:xfrm>
            <a:off x="9027961" y="1555239"/>
            <a:ext cx="2351437" cy="4559811"/>
          </a:xfrm>
          <a:prstGeom prst="roundRect">
            <a:avLst/>
          </a:prstGeom>
          <a:noFill/>
          <a:ln w="31750">
            <a:solidFill>
              <a:srgbClr val="2A96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3BD2FD7-2CBD-BE94-B640-498EB5D1E854}"/>
              </a:ext>
            </a:extLst>
          </p:cNvPr>
          <p:cNvSpPr txBox="1"/>
          <p:nvPr/>
        </p:nvSpPr>
        <p:spPr>
          <a:xfrm>
            <a:off x="915255" y="4922446"/>
            <a:ext cx="2159566" cy="1051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extraction</a:t>
            </a:r>
          </a:p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Pore simulations</a:t>
            </a:r>
          </a:p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 analysis</a:t>
            </a:r>
            <a:endParaRPr lang="en-NL" sz="1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52436AC-97D5-52BB-DB4A-4C39D6018DDB}"/>
              </a:ext>
            </a:extLst>
          </p:cNvPr>
          <p:cNvSpPr txBox="1"/>
          <p:nvPr/>
        </p:nvSpPr>
        <p:spPr>
          <a:xfrm>
            <a:off x="3728989" y="4922446"/>
            <a:ext cx="1992853" cy="1051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Bottom-up design</a:t>
            </a:r>
          </a:p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Pore-level</a:t>
            </a:r>
          </a:p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Self-evolving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F7C817-35AD-B87B-6B3E-CB505F16742B}"/>
              </a:ext>
            </a:extLst>
          </p:cNvPr>
          <p:cNvSpPr txBox="1"/>
          <p:nvPr/>
        </p:nvSpPr>
        <p:spPr>
          <a:xfrm>
            <a:off x="6320646" y="4922446"/>
            <a:ext cx="2287806" cy="1051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Operando</a:t>
            </a:r>
          </a:p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 radiography</a:t>
            </a:r>
          </a:p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Redox chemistries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6B57E97-DCE0-0C99-AB87-2A2AC2588908}"/>
              </a:ext>
            </a:extLst>
          </p:cNvPr>
          <p:cNvSpPr txBox="1"/>
          <p:nvPr/>
        </p:nvSpPr>
        <p:spPr>
          <a:xfrm>
            <a:off x="9159752" y="4922446"/>
            <a:ext cx="2082621" cy="1051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printing</a:t>
            </a:r>
          </a:p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freedom</a:t>
            </a:r>
          </a:p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 electrodes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49D0657-3E06-692C-F2CF-7B97C1E9C71E}"/>
              </a:ext>
            </a:extLst>
          </p:cNvPr>
          <p:cNvSpPr/>
          <p:nvPr/>
        </p:nvSpPr>
        <p:spPr>
          <a:xfrm>
            <a:off x="6048207" y="1364263"/>
            <a:ext cx="5842940" cy="480111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EE685F6-34F5-CE48-5949-101395DC1857}"/>
              </a:ext>
            </a:extLst>
          </p:cNvPr>
          <p:cNvSpPr/>
          <p:nvPr/>
        </p:nvSpPr>
        <p:spPr>
          <a:xfrm>
            <a:off x="727896" y="1470533"/>
            <a:ext cx="2716781" cy="480111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610C4FD3-2292-A407-86D4-19BCF5E39FBC}"/>
              </a:ext>
            </a:extLst>
          </p:cNvPr>
          <p:cNvSpPr txBox="1">
            <a:spLocks/>
          </p:cNvSpPr>
          <p:nvPr/>
        </p:nvSpPr>
        <p:spPr>
          <a:xfrm>
            <a:off x="332510" y="302140"/>
            <a:ext cx="11519064" cy="9100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78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lnSpc>
                <a:spcPct val="100000"/>
              </a:lnSpc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Engineering porous electrodes for redox flow batteries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Bottom-up design of porous electrodes</a:t>
            </a:r>
            <a:endParaRPr lang="en-US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82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082CD1-F216-D3A4-2206-66A3044688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565DA3-72D4-8638-42E6-D7409CB133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0.2 M Vanadium, 0.5 V, 1.5 cm s</a:t>
            </a:r>
            <a:r>
              <a:rPr kumimoji="0" lang="nl-NL" sz="11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</a:t>
            </a:r>
            <a:endParaRPr kumimoji="0" lang="en-GB" sz="11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Van Gorp, R. &amp; Van der Heijden, M. et al</a:t>
            </a:r>
            <a:r>
              <a:rPr kumimoji="0" lang="nl-NL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., Chem. Eng. J., </a:t>
            </a:r>
            <a:r>
              <a:rPr kumimoji="0" lang="nl-NL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455,</a:t>
            </a: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139947 (2022)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40AA08D-F3E9-CCDA-022F-D9C052F7EDE8}"/>
              </a:ext>
            </a:extLst>
          </p:cNvPr>
          <p:cNvGrpSpPr/>
          <p:nvPr/>
        </p:nvGrpSpPr>
        <p:grpSpPr>
          <a:xfrm>
            <a:off x="1185753" y="1631088"/>
            <a:ext cx="110270" cy="653991"/>
            <a:chOff x="1320758" y="2062301"/>
            <a:chExt cx="184031" cy="1091455"/>
          </a:xfrm>
        </p:grpSpPr>
        <p:sp>
          <p:nvSpPr>
            <p:cNvPr id="7" name="Lekerekített téglalap 58">
              <a:extLst>
                <a:ext uri="{FF2B5EF4-FFF2-40B4-BE49-F238E27FC236}">
                  <a16:creationId xmlns:a16="http://schemas.microsoft.com/office/drawing/2014/main" id="{2B918AD4-8EFE-675F-93B3-73923294AEEB}"/>
                </a:ext>
              </a:extLst>
            </p:cNvPr>
            <p:cNvSpPr/>
            <p:nvPr/>
          </p:nvSpPr>
          <p:spPr>
            <a:xfrm>
              <a:off x="1324789" y="2062301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Lekerekített téglalap 59">
              <a:extLst>
                <a:ext uri="{FF2B5EF4-FFF2-40B4-BE49-F238E27FC236}">
                  <a16:creationId xmlns:a16="http://schemas.microsoft.com/office/drawing/2014/main" id="{50CF468B-4D54-ED2C-FEA0-86A7519C15D7}"/>
                </a:ext>
              </a:extLst>
            </p:cNvPr>
            <p:cNvSpPr/>
            <p:nvPr/>
          </p:nvSpPr>
          <p:spPr>
            <a:xfrm>
              <a:off x="1324789" y="2362684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Lekerekített téglalap 60">
              <a:extLst>
                <a:ext uri="{FF2B5EF4-FFF2-40B4-BE49-F238E27FC236}">
                  <a16:creationId xmlns:a16="http://schemas.microsoft.com/office/drawing/2014/main" id="{9CA883E6-BEA3-7910-D6D1-974767BA794F}"/>
                </a:ext>
              </a:extLst>
            </p:cNvPr>
            <p:cNvSpPr/>
            <p:nvPr/>
          </p:nvSpPr>
          <p:spPr>
            <a:xfrm>
              <a:off x="1324789" y="2668645"/>
              <a:ext cx="180000" cy="180000"/>
            </a:xfrm>
            <a:prstGeom prst="roundRect">
              <a:avLst/>
            </a:prstGeom>
            <a:solidFill>
              <a:srgbClr val="FCED24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Lekerekített téglalap 61">
              <a:extLst>
                <a:ext uri="{FF2B5EF4-FFF2-40B4-BE49-F238E27FC236}">
                  <a16:creationId xmlns:a16="http://schemas.microsoft.com/office/drawing/2014/main" id="{A16623E6-C227-F596-B556-C0F8B5E90519}"/>
                </a:ext>
              </a:extLst>
            </p:cNvPr>
            <p:cNvSpPr/>
            <p:nvPr/>
          </p:nvSpPr>
          <p:spPr>
            <a:xfrm>
              <a:off x="1320758" y="2973756"/>
              <a:ext cx="180000" cy="180000"/>
            </a:xfrm>
            <a:prstGeom prst="roundRect">
              <a:avLst/>
            </a:prstGeom>
            <a:solidFill>
              <a:srgbClr val="36B8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5022EC-47DE-5789-6667-6A2B775E3674}"/>
              </a:ext>
            </a:extLst>
          </p:cNvPr>
          <p:cNvGrpSpPr/>
          <p:nvPr/>
        </p:nvGrpSpPr>
        <p:grpSpPr>
          <a:xfrm>
            <a:off x="5094727" y="1496532"/>
            <a:ext cx="970691" cy="970691"/>
            <a:chOff x="5840888" y="1837738"/>
            <a:chExt cx="1620000" cy="1620000"/>
          </a:xfrm>
        </p:grpSpPr>
        <p:sp>
          <p:nvSpPr>
            <p:cNvPr id="12" name="Ellipszis 68">
              <a:extLst>
                <a:ext uri="{FF2B5EF4-FFF2-40B4-BE49-F238E27FC236}">
                  <a16:creationId xmlns:a16="http://schemas.microsoft.com/office/drawing/2014/main" id="{8E4DCF80-A964-65F2-BC73-57D7E4CE66FC}"/>
                </a:ext>
              </a:extLst>
            </p:cNvPr>
            <p:cNvSpPr/>
            <p:nvPr/>
          </p:nvSpPr>
          <p:spPr>
            <a:xfrm>
              <a:off x="5840888" y="1837738"/>
              <a:ext cx="1620000" cy="1620000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Lekerekített téglalap 70">
              <a:extLst>
                <a:ext uri="{FF2B5EF4-FFF2-40B4-BE49-F238E27FC236}">
                  <a16:creationId xmlns:a16="http://schemas.microsoft.com/office/drawing/2014/main" id="{47913682-4B9F-D1F3-A9DC-F90F2FBDFF9B}"/>
                </a:ext>
              </a:extLst>
            </p:cNvPr>
            <p:cNvSpPr/>
            <p:nvPr/>
          </p:nvSpPr>
          <p:spPr>
            <a:xfrm rot="555523">
              <a:off x="6321723" y="2532885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Lekerekített téglalap 71">
              <a:extLst>
                <a:ext uri="{FF2B5EF4-FFF2-40B4-BE49-F238E27FC236}">
                  <a16:creationId xmlns:a16="http://schemas.microsoft.com/office/drawing/2014/main" id="{1AFAE778-A063-34B2-A8E2-2337795E2089}"/>
                </a:ext>
              </a:extLst>
            </p:cNvPr>
            <p:cNvSpPr/>
            <p:nvPr/>
          </p:nvSpPr>
          <p:spPr>
            <a:xfrm rot="555523">
              <a:off x="7217563" y="2689903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Lekerekített téglalap 72">
              <a:extLst>
                <a:ext uri="{FF2B5EF4-FFF2-40B4-BE49-F238E27FC236}">
                  <a16:creationId xmlns:a16="http://schemas.microsoft.com/office/drawing/2014/main" id="{C5ADE83E-4528-B21A-818B-5C31308EB7A6}"/>
                </a:ext>
              </a:extLst>
            </p:cNvPr>
            <p:cNvSpPr/>
            <p:nvPr/>
          </p:nvSpPr>
          <p:spPr>
            <a:xfrm rot="555523">
              <a:off x="7042534" y="2658666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Lekerekített téglalap 73">
              <a:extLst>
                <a:ext uri="{FF2B5EF4-FFF2-40B4-BE49-F238E27FC236}">
                  <a16:creationId xmlns:a16="http://schemas.microsoft.com/office/drawing/2014/main" id="{456B9AF0-FFFD-58F2-D3D1-AAA6D09DA394}"/>
                </a:ext>
              </a:extLst>
            </p:cNvPr>
            <p:cNvSpPr/>
            <p:nvPr/>
          </p:nvSpPr>
          <p:spPr>
            <a:xfrm rot="555523">
              <a:off x="6867505" y="2625685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Lekerekített téglalap 74">
              <a:extLst>
                <a:ext uri="{FF2B5EF4-FFF2-40B4-BE49-F238E27FC236}">
                  <a16:creationId xmlns:a16="http://schemas.microsoft.com/office/drawing/2014/main" id="{68D4E4EE-14AE-DE29-E4E3-92E98DC17E36}"/>
                </a:ext>
              </a:extLst>
            </p:cNvPr>
            <p:cNvSpPr/>
            <p:nvPr/>
          </p:nvSpPr>
          <p:spPr>
            <a:xfrm rot="555523">
              <a:off x="6678417" y="2589231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Lekerekített téglalap 75">
              <a:extLst>
                <a:ext uri="{FF2B5EF4-FFF2-40B4-BE49-F238E27FC236}">
                  <a16:creationId xmlns:a16="http://schemas.microsoft.com/office/drawing/2014/main" id="{7EFDE98C-18E2-8698-EACF-D7E4E088971E}"/>
                </a:ext>
              </a:extLst>
            </p:cNvPr>
            <p:cNvSpPr/>
            <p:nvPr/>
          </p:nvSpPr>
          <p:spPr>
            <a:xfrm rot="555523">
              <a:off x="6502595" y="2561072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Lekerekített téglalap 82">
              <a:extLst>
                <a:ext uri="{FF2B5EF4-FFF2-40B4-BE49-F238E27FC236}">
                  <a16:creationId xmlns:a16="http://schemas.microsoft.com/office/drawing/2014/main" id="{703FEF14-511F-757E-B540-D7007B7E1886}"/>
                </a:ext>
              </a:extLst>
            </p:cNvPr>
            <p:cNvSpPr/>
            <p:nvPr/>
          </p:nvSpPr>
          <p:spPr>
            <a:xfrm rot="19605666">
              <a:off x="6098859" y="2383955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Lekerekített téglalap 83">
              <a:extLst>
                <a:ext uri="{FF2B5EF4-FFF2-40B4-BE49-F238E27FC236}">
                  <a16:creationId xmlns:a16="http://schemas.microsoft.com/office/drawing/2014/main" id="{9BC0185D-9567-F2C5-7793-4DC74B794EAB}"/>
                </a:ext>
              </a:extLst>
            </p:cNvPr>
            <p:cNvSpPr/>
            <p:nvPr/>
          </p:nvSpPr>
          <p:spPr>
            <a:xfrm rot="19605666">
              <a:off x="6256701" y="2271846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Lekerekített téglalap 84">
              <a:extLst>
                <a:ext uri="{FF2B5EF4-FFF2-40B4-BE49-F238E27FC236}">
                  <a16:creationId xmlns:a16="http://schemas.microsoft.com/office/drawing/2014/main" id="{6A70DF8A-7315-04F1-0243-C4384045EDC3}"/>
                </a:ext>
              </a:extLst>
            </p:cNvPr>
            <p:cNvSpPr/>
            <p:nvPr/>
          </p:nvSpPr>
          <p:spPr>
            <a:xfrm rot="19605666">
              <a:off x="6414544" y="2163513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Lekerekített téglalap 85">
              <a:extLst>
                <a:ext uri="{FF2B5EF4-FFF2-40B4-BE49-F238E27FC236}">
                  <a16:creationId xmlns:a16="http://schemas.microsoft.com/office/drawing/2014/main" id="{40A0973E-7AF9-5FF0-0C1C-7C5520B2D651}"/>
                </a:ext>
              </a:extLst>
            </p:cNvPr>
            <p:cNvSpPr/>
            <p:nvPr/>
          </p:nvSpPr>
          <p:spPr>
            <a:xfrm rot="19605666">
              <a:off x="6568450" y="2055179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Lekerekített téglalap 86">
              <a:extLst>
                <a:ext uri="{FF2B5EF4-FFF2-40B4-BE49-F238E27FC236}">
                  <a16:creationId xmlns:a16="http://schemas.microsoft.com/office/drawing/2014/main" id="{8CF1C9FF-B5BC-56DB-FF28-61D78561F760}"/>
                </a:ext>
              </a:extLst>
            </p:cNvPr>
            <p:cNvSpPr/>
            <p:nvPr/>
          </p:nvSpPr>
          <p:spPr>
            <a:xfrm rot="19605666">
              <a:off x="5941348" y="2486970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Lekerekített téglalap 87">
              <a:extLst>
                <a:ext uri="{FF2B5EF4-FFF2-40B4-BE49-F238E27FC236}">
                  <a16:creationId xmlns:a16="http://schemas.microsoft.com/office/drawing/2014/main" id="{137BD7DB-374F-F391-0520-A394FB6F3DEA}"/>
                </a:ext>
              </a:extLst>
            </p:cNvPr>
            <p:cNvSpPr/>
            <p:nvPr/>
          </p:nvSpPr>
          <p:spPr>
            <a:xfrm rot="19605666">
              <a:off x="6722357" y="1950686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021FCE6-682F-E439-D498-295499601AC8}"/>
              </a:ext>
            </a:extLst>
          </p:cNvPr>
          <p:cNvGrpSpPr/>
          <p:nvPr/>
        </p:nvGrpSpPr>
        <p:grpSpPr>
          <a:xfrm>
            <a:off x="7462456" y="1491799"/>
            <a:ext cx="970691" cy="970691"/>
            <a:chOff x="8758818" y="1829840"/>
            <a:chExt cx="1620000" cy="1620000"/>
          </a:xfrm>
        </p:grpSpPr>
        <p:sp>
          <p:nvSpPr>
            <p:cNvPr id="26" name="Ellipszis 90">
              <a:extLst>
                <a:ext uri="{FF2B5EF4-FFF2-40B4-BE49-F238E27FC236}">
                  <a16:creationId xmlns:a16="http://schemas.microsoft.com/office/drawing/2014/main" id="{E19781A4-6563-E7D3-74E3-74A6F49F348B}"/>
                </a:ext>
              </a:extLst>
            </p:cNvPr>
            <p:cNvSpPr/>
            <p:nvPr/>
          </p:nvSpPr>
          <p:spPr>
            <a:xfrm>
              <a:off x="8758818" y="1829840"/>
              <a:ext cx="1620000" cy="1620000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Lekerekített téglalap 106">
              <a:extLst>
                <a:ext uri="{FF2B5EF4-FFF2-40B4-BE49-F238E27FC236}">
                  <a16:creationId xmlns:a16="http://schemas.microsoft.com/office/drawing/2014/main" id="{D51A5EB2-870B-CCD7-4287-914E350FB11E}"/>
                </a:ext>
              </a:extLst>
            </p:cNvPr>
            <p:cNvSpPr/>
            <p:nvPr/>
          </p:nvSpPr>
          <p:spPr>
            <a:xfrm>
              <a:off x="8999890" y="2495198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Lekerekített téglalap 107">
              <a:extLst>
                <a:ext uri="{FF2B5EF4-FFF2-40B4-BE49-F238E27FC236}">
                  <a16:creationId xmlns:a16="http://schemas.microsoft.com/office/drawing/2014/main" id="{006D23ED-5856-47E5-CD42-64A2C8A3488C}"/>
                </a:ext>
              </a:extLst>
            </p:cNvPr>
            <p:cNvSpPr/>
            <p:nvPr/>
          </p:nvSpPr>
          <p:spPr>
            <a:xfrm>
              <a:off x="9176887" y="2495198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Lekerekített téglalap 108">
              <a:extLst>
                <a:ext uri="{FF2B5EF4-FFF2-40B4-BE49-F238E27FC236}">
                  <a16:creationId xmlns:a16="http://schemas.microsoft.com/office/drawing/2014/main" id="{1C4209AF-3CFD-6970-FCCA-D3DFC4FA3121}"/>
                </a:ext>
              </a:extLst>
            </p:cNvPr>
            <p:cNvSpPr/>
            <p:nvPr/>
          </p:nvSpPr>
          <p:spPr>
            <a:xfrm>
              <a:off x="9356887" y="2495198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Lekerekített téglalap 109">
              <a:extLst>
                <a:ext uri="{FF2B5EF4-FFF2-40B4-BE49-F238E27FC236}">
                  <a16:creationId xmlns:a16="http://schemas.microsoft.com/office/drawing/2014/main" id="{2F7B38B9-5F2F-6FFF-3C8A-7ACA61BF00CA}"/>
                </a:ext>
              </a:extLst>
            </p:cNvPr>
            <p:cNvSpPr/>
            <p:nvPr/>
          </p:nvSpPr>
          <p:spPr>
            <a:xfrm>
              <a:off x="9542892" y="2494774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Lekerekített téglalap 110">
              <a:extLst>
                <a:ext uri="{FF2B5EF4-FFF2-40B4-BE49-F238E27FC236}">
                  <a16:creationId xmlns:a16="http://schemas.microsoft.com/office/drawing/2014/main" id="{49F002A0-8CE8-165F-6281-F85B8D5A3DEC}"/>
                </a:ext>
              </a:extLst>
            </p:cNvPr>
            <p:cNvSpPr/>
            <p:nvPr/>
          </p:nvSpPr>
          <p:spPr>
            <a:xfrm>
              <a:off x="9722892" y="2495198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Lekerekített téglalap 111">
              <a:extLst>
                <a:ext uri="{FF2B5EF4-FFF2-40B4-BE49-F238E27FC236}">
                  <a16:creationId xmlns:a16="http://schemas.microsoft.com/office/drawing/2014/main" id="{D76C0782-F7D8-AD97-94B1-17AC6953601B}"/>
                </a:ext>
              </a:extLst>
            </p:cNvPr>
            <p:cNvSpPr/>
            <p:nvPr/>
          </p:nvSpPr>
          <p:spPr>
            <a:xfrm>
              <a:off x="9901838" y="2495198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A456163-1EFF-F9AD-BDD8-C7519A200EA5}"/>
              </a:ext>
            </a:extLst>
          </p:cNvPr>
          <p:cNvGrpSpPr/>
          <p:nvPr/>
        </p:nvGrpSpPr>
        <p:grpSpPr>
          <a:xfrm>
            <a:off x="7462456" y="2789504"/>
            <a:ext cx="970691" cy="970691"/>
            <a:chOff x="8758818" y="4125479"/>
            <a:chExt cx="1620000" cy="1620000"/>
          </a:xfrm>
        </p:grpSpPr>
        <p:sp>
          <p:nvSpPr>
            <p:cNvPr id="34" name="Ellipszis 112">
              <a:extLst>
                <a:ext uri="{FF2B5EF4-FFF2-40B4-BE49-F238E27FC236}">
                  <a16:creationId xmlns:a16="http://schemas.microsoft.com/office/drawing/2014/main" id="{ADF12A87-97C3-85AB-4F53-001E2B7FE632}"/>
                </a:ext>
              </a:extLst>
            </p:cNvPr>
            <p:cNvSpPr/>
            <p:nvPr/>
          </p:nvSpPr>
          <p:spPr>
            <a:xfrm>
              <a:off x="8758818" y="4125479"/>
              <a:ext cx="1620000" cy="1620000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Lekerekített téglalap 124">
              <a:extLst>
                <a:ext uri="{FF2B5EF4-FFF2-40B4-BE49-F238E27FC236}">
                  <a16:creationId xmlns:a16="http://schemas.microsoft.com/office/drawing/2014/main" id="{A1D8475B-993A-7843-F747-BB2B79BE7208}"/>
                </a:ext>
              </a:extLst>
            </p:cNvPr>
            <p:cNvSpPr/>
            <p:nvPr/>
          </p:nvSpPr>
          <p:spPr>
            <a:xfrm>
              <a:off x="9056643" y="4800672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Lekerekített téglalap 125">
              <a:extLst>
                <a:ext uri="{FF2B5EF4-FFF2-40B4-BE49-F238E27FC236}">
                  <a16:creationId xmlns:a16="http://schemas.microsoft.com/office/drawing/2014/main" id="{C99C541C-5B56-727F-13FB-079821B16998}"/>
                </a:ext>
              </a:extLst>
            </p:cNvPr>
            <p:cNvSpPr/>
            <p:nvPr/>
          </p:nvSpPr>
          <p:spPr>
            <a:xfrm>
              <a:off x="9233640" y="4800672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Lekerekített téglalap 126">
              <a:extLst>
                <a:ext uri="{FF2B5EF4-FFF2-40B4-BE49-F238E27FC236}">
                  <a16:creationId xmlns:a16="http://schemas.microsoft.com/office/drawing/2014/main" id="{95B03D0D-7249-4E7C-BFD5-0A1DA545523D}"/>
                </a:ext>
              </a:extLst>
            </p:cNvPr>
            <p:cNvSpPr/>
            <p:nvPr/>
          </p:nvSpPr>
          <p:spPr>
            <a:xfrm>
              <a:off x="9413640" y="4800672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Lekerekített téglalap 127">
              <a:extLst>
                <a:ext uri="{FF2B5EF4-FFF2-40B4-BE49-F238E27FC236}">
                  <a16:creationId xmlns:a16="http://schemas.microsoft.com/office/drawing/2014/main" id="{C0E2ACD3-43A1-AA77-8EBC-54D5D6F2178E}"/>
                </a:ext>
              </a:extLst>
            </p:cNvPr>
            <p:cNvSpPr/>
            <p:nvPr/>
          </p:nvSpPr>
          <p:spPr>
            <a:xfrm>
              <a:off x="9599645" y="4800248"/>
              <a:ext cx="180000" cy="180000"/>
            </a:xfrm>
            <a:prstGeom prst="round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Lekerekített téglalap 128">
              <a:extLst>
                <a:ext uri="{FF2B5EF4-FFF2-40B4-BE49-F238E27FC236}">
                  <a16:creationId xmlns:a16="http://schemas.microsoft.com/office/drawing/2014/main" id="{47D29D60-58F0-48D0-8E79-45B6DB80AF44}"/>
                </a:ext>
              </a:extLst>
            </p:cNvPr>
            <p:cNvSpPr/>
            <p:nvPr/>
          </p:nvSpPr>
          <p:spPr>
            <a:xfrm>
              <a:off x="9779645" y="4800672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Lekerekített téglalap 129">
              <a:extLst>
                <a:ext uri="{FF2B5EF4-FFF2-40B4-BE49-F238E27FC236}">
                  <a16:creationId xmlns:a16="http://schemas.microsoft.com/office/drawing/2014/main" id="{19419DEB-8A1D-AA0F-807B-D44B7556637F}"/>
                </a:ext>
              </a:extLst>
            </p:cNvPr>
            <p:cNvSpPr/>
            <p:nvPr/>
          </p:nvSpPr>
          <p:spPr>
            <a:xfrm>
              <a:off x="9956642" y="4800248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5EAC127-A126-1C32-9BA0-287B668F47ED}"/>
              </a:ext>
            </a:extLst>
          </p:cNvPr>
          <p:cNvGrpSpPr/>
          <p:nvPr/>
        </p:nvGrpSpPr>
        <p:grpSpPr>
          <a:xfrm>
            <a:off x="4887561" y="2598367"/>
            <a:ext cx="1391246" cy="1325563"/>
            <a:chOff x="5543851" y="3806489"/>
            <a:chExt cx="2321872" cy="2212250"/>
          </a:xfrm>
        </p:grpSpPr>
        <p:sp>
          <p:nvSpPr>
            <p:cNvPr id="42" name="Lekerekített téglalap 130">
              <a:extLst>
                <a:ext uri="{FF2B5EF4-FFF2-40B4-BE49-F238E27FC236}">
                  <a16:creationId xmlns:a16="http://schemas.microsoft.com/office/drawing/2014/main" id="{A509285B-535E-4869-8C05-AA6E2AF0C168}"/>
                </a:ext>
              </a:extLst>
            </p:cNvPr>
            <p:cNvSpPr/>
            <p:nvPr/>
          </p:nvSpPr>
          <p:spPr>
            <a:xfrm rot="555523">
              <a:off x="6951518" y="4412779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Lekerekített téglalap 131">
              <a:extLst>
                <a:ext uri="{FF2B5EF4-FFF2-40B4-BE49-F238E27FC236}">
                  <a16:creationId xmlns:a16="http://schemas.microsoft.com/office/drawing/2014/main" id="{B77C0D31-19DB-578A-A97A-FE459058511F}"/>
                </a:ext>
              </a:extLst>
            </p:cNvPr>
            <p:cNvSpPr/>
            <p:nvPr/>
          </p:nvSpPr>
          <p:spPr>
            <a:xfrm rot="555523">
              <a:off x="6919744" y="4599885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Lekerekített téglalap 132">
              <a:extLst>
                <a:ext uri="{FF2B5EF4-FFF2-40B4-BE49-F238E27FC236}">
                  <a16:creationId xmlns:a16="http://schemas.microsoft.com/office/drawing/2014/main" id="{FBA7F78C-9F88-8676-2678-4571A8157300}"/>
                </a:ext>
              </a:extLst>
            </p:cNvPr>
            <p:cNvSpPr/>
            <p:nvPr/>
          </p:nvSpPr>
          <p:spPr>
            <a:xfrm rot="555523">
              <a:off x="6887968" y="4788113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Lekerekített téglalap 133">
              <a:extLst>
                <a:ext uri="{FF2B5EF4-FFF2-40B4-BE49-F238E27FC236}">
                  <a16:creationId xmlns:a16="http://schemas.microsoft.com/office/drawing/2014/main" id="{52EAF5D3-68B9-E1FF-1319-05057905B511}"/>
                </a:ext>
              </a:extLst>
            </p:cNvPr>
            <p:cNvSpPr/>
            <p:nvPr/>
          </p:nvSpPr>
          <p:spPr>
            <a:xfrm rot="555523">
              <a:off x="6856380" y="4969859"/>
              <a:ext cx="180000" cy="180000"/>
            </a:xfrm>
            <a:prstGeom prst="roundRect">
              <a:avLst/>
            </a:prstGeom>
            <a:solidFill>
              <a:srgbClr val="FCED24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Lekerekített téglalap 134">
              <a:extLst>
                <a:ext uri="{FF2B5EF4-FFF2-40B4-BE49-F238E27FC236}">
                  <a16:creationId xmlns:a16="http://schemas.microsoft.com/office/drawing/2014/main" id="{34994176-2631-5BA5-4133-34079093951D}"/>
                </a:ext>
              </a:extLst>
            </p:cNvPr>
            <p:cNvSpPr/>
            <p:nvPr/>
          </p:nvSpPr>
          <p:spPr>
            <a:xfrm rot="555523">
              <a:off x="6821439" y="5156230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Lekerekített téglalap 135">
              <a:extLst>
                <a:ext uri="{FF2B5EF4-FFF2-40B4-BE49-F238E27FC236}">
                  <a16:creationId xmlns:a16="http://schemas.microsoft.com/office/drawing/2014/main" id="{298E649A-BBD4-D97D-6FAB-870941E0C671}"/>
                </a:ext>
              </a:extLst>
            </p:cNvPr>
            <p:cNvSpPr/>
            <p:nvPr/>
          </p:nvSpPr>
          <p:spPr>
            <a:xfrm rot="555523">
              <a:off x="6788803" y="5340702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Lekerekített téglalap 136">
              <a:extLst>
                <a:ext uri="{FF2B5EF4-FFF2-40B4-BE49-F238E27FC236}">
                  <a16:creationId xmlns:a16="http://schemas.microsoft.com/office/drawing/2014/main" id="{8C7527F1-FF38-4499-80F9-0C798E8840EA}"/>
                </a:ext>
              </a:extLst>
            </p:cNvPr>
            <p:cNvSpPr/>
            <p:nvPr/>
          </p:nvSpPr>
          <p:spPr>
            <a:xfrm rot="555523">
              <a:off x="6373961" y="4762006"/>
              <a:ext cx="180000" cy="180000"/>
            </a:xfrm>
            <a:prstGeom prst="roundRect">
              <a:avLst/>
            </a:prstGeom>
            <a:solidFill>
              <a:srgbClr val="36B8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" name="Lekerekített téglalap 137">
              <a:extLst>
                <a:ext uri="{FF2B5EF4-FFF2-40B4-BE49-F238E27FC236}">
                  <a16:creationId xmlns:a16="http://schemas.microsoft.com/office/drawing/2014/main" id="{A21AFD37-AB38-2263-EA33-D24447E9AAEC}"/>
                </a:ext>
              </a:extLst>
            </p:cNvPr>
            <p:cNvSpPr/>
            <p:nvPr/>
          </p:nvSpPr>
          <p:spPr>
            <a:xfrm rot="1919041">
              <a:off x="6997749" y="5548238"/>
              <a:ext cx="108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Lekerekített téglalap 139">
              <a:extLst>
                <a:ext uri="{FF2B5EF4-FFF2-40B4-BE49-F238E27FC236}">
                  <a16:creationId xmlns:a16="http://schemas.microsoft.com/office/drawing/2014/main" id="{263B3965-95A1-9C38-0ECD-2B6858381413}"/>
                </a:ext>
              </a:extLst>
            </p:cNvPr>
            <p:cNvSpPr/>
            <p:nvPr/>
          </p:nvSpPr>
          <p:spPr>
            <a:xfrm rot="19605666">
              <a:off x="6115897" y="4670616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1" name="Lekerekített téglalap 140">
              <a:extLst>
                <a:ext uri="{FF2B5EF4-FFF2-40B4-BE49-F238E27FC236}">
                  <a16:creationId xmlns:a16="http://schemas.microsoft.com/office/drawing/2014/main" id="{41C3534E-9D29-9AA7-D9CE-DB1C52960CBA}"/>
                </a:ext>
              </a:extLst>
            </p:cNvPr>
            <p:cNvSpPr/>
            <p:nvPr/>
          </p:nvSpPr>
          <p:spPr>
            <a:xfrm rot="19605666">
              <a:off x="6273739" y="4558507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2" name="Lekerekített téglalap 141">
              <a:extLst>
                <a:ext uri="{FF2B5EF4-FFF2-40B4-BE49-F238E27FC236}">
                  <a16:creationId xmlns:a16="http://schemas.microsoft.com/office/drawing/2014/main" id="{79DB8C0E-400F-71E5-1DF4-1F338D75B254}"/>
                </a:ext>
              </a:extLst>
            </p:cNvPr>
            <p:cNvSpPr/>
            <p:nvPr/>
          </p:nvSpPr>
          <p:spPr>
            <a:xfrm rot="19605666">
              <a:off x="6431582" y="4450174"/>
              <a:ext cx="180000" cy="180000"/>
            </a:xfrm>
            <a:prstGeom prst="round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3" name="Lekerekített téglalap 142">
              <a:extLst>
                <a:ext uri="{FF2B5EF4-FFF2-40B4-BE49-F238E27FC236}">
                  <a16:creationId xmlns:a16="http://schemas.microsoft.com/office/drawing/2014/main" id="{77D03F71-D0AB-3870-420E-6734C872C9C9}"/>
                </a:ext>
              </a:extLst>
            </p:cNvPr>
            <p:cNvSpPr/>
            <p:nvPr/>
          </p:nvSpPr>
          <p:spPr>
            <a:xfrm rot="19605666">
              <a:off x="6585488" y="4341840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4" name="Lekerekített téglalap 143">
              <a:extLst>
                <a:ext uri="{FF2B5EF4-FFF2-40B4-BE49-F238E27FC236}">
                  <a16:creationId xmlns:a16="http://schemas.microsoft.com/office/drawing/2014/main" id="{8FDF56CB-7C0C-913F-48DB-F66872D777B7}"/>
                </a:ext>
              </a:extLst>
            </p:cNvPr>
            <p:cNvSpPr/>
            <p:nvPr/>
          </p:nvSpPr>
          <p:spPr>
            <a:xfrm rot="19605666">
              <a:off x="5958386" y="4773631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5" name="Lekerekített téglalap 144">
              <a:extLst>
                <a:ext uri="{FF2B5EF4-FFF2-40B4-BE49-F238E27FC236}">
                  <a16:creationId xmlns:a16="http://schemas.microsoft.com/office/drawing/2014/main" id="{2AFE4D71-E59E-A1A9-CE8F-9DCC2E5EC9FA}"/>
                </a:ext>
              </a:extLst>
            </p:cNvPr>
            <p:cNvSpPr/>
            <p:nvPr/>
          </p:nvSpPr>
          <p:spPr>
            <a:xfrm rot="19605666">
              <a:off x="6739395" y="4237347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Lekerekített téglalap 145">
              <a:extLst>
                <a:ext uri="{FF2B5EF4-FFF2-40B4-BE49-F238E27FC236}">
                  <a16:creationId xmlns:a16="http://schemas.microsoft.com/office/drawing/2014/main" id="{283FA780-FE6A-C1CE-D689-52A1F9E8B983}"/>
                </a:ext>
              </a:extLst>
            </p:cNvPr>
            <p:cNvSpPr/>
            <p:nvPr/>
          </p:nvSpPr>
          <p:spPr>
            <a:xfrm rot="1919041">
              <a:off x="6829332" y="5465305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7" name="Lekerekített téglalap 146">
              <a:extLst>
                <a:ext uri="{FF2B5EF4-FFF2-40B4-BE49-F238E27FC236}">
                  <a16:creationId xmlns:a16="http://schemas.microsoft.com/office/drawing/2014/main" id="{23044A42-7B33-CF99-B5F2-78721ACAA59B}"/>
                </a:ext>
              </a:extLst>
            </p:cNvPr>
            <p:cNvSpPr/>
            <p:nvPr/>
          </p:nvSpPr>
          <p:spPr>
            <a:xfrm rot="1919041">
              <a:off x="6680199" y="5377177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8" name="Lekerekített téglalap 147">
              <a:extLst>
                <a:ext uri="{FF2B5EF4-FFF2-40B4-BE49-F238E27FC236}">
                  <a16:creationId xmlns:a16="http://schemas.microsoft.com/office/drawing/2014/main" id="{6FEA599F-2FA3-0C18-BBEA-C0A863C0966F}"/>
                </a:ext>
              </a:extLst>
            </p:cNvPr>
            <p:cNvSpPr/>
            <p:nvPr/>
          </p:nvSpPr>
          <p:spPr>
            <a:xfrm rot="1919041">
              <a:off x="6521276" y="5280446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9" name="Lekerekített téglalap 148">
              <a:extLst>
                <a:ext uri="{FF2B5EF4-FFF2-40B4-BE49-F238E27FC236}">
                  <a16:creationId xmlns:a16="http://schemas.microsoft.com/office/drawing/2014/main" id="{4942A36D-A6BC-4AC2-45A2-DB9513CB6FA7}"/>
                </a:ext>
              </a:extLst>
            </p:cNvPr>
            <p:cNvSpPr/>
            <p:nvPr/>
          </p:nvSpPr>
          <p:spPr>
            <a:xfrm rot="1919041">
              <a:off x="6358718" y="5185854"/>
              <a:ext cx="180000" cy="180000"/>
            </a:xfrm>
            <a:prstGeom prst="roundRect">
              <a:avLst/>
            </a:prstGeom>
            <a:solidFill>
              <a:srgbClr val="FF7F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0" name="Lekerekített téglalap 149">
              <a:extLst>
                <a:ext uri="{FF2B5EF4-FFF2-40B4-BE49-F238E27FC236}">
                  <a16:creationId xmlns:a16="http://schemas.microsoft.com/office/drawing/2014/main" id="{C9535F51-E795-4E6B-DFEF-DBEF86085635}"/>
                </a:ext>
              </a:extLst>
            </p:cNvPr>
            <p:cNvSpPr/>
            <p:nvPr/>
          </p:nvSpPr>
          <p:spPr>
            <a:xfrm rot="555523">
              <a:off x="7269801" y="4919024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1" name="Lekerekített téglalap 150">
              <a:extLst>
                <a:ext uri="{FF2B5EF4-FFF2-40B4-BE49-F238E27FC236}">
                  <a16:creationId xmlns:a16="http://schemas.microsoft.com/office/drawing/2014/main" id="{3B683F0C-1200-D9F6-0693-DA53846A3592}"/>
                </a:ext>
              </a:extLst>
            </p:cNvPr>
            <p:cNvSpPr/>
            <p:nvPr/>
          </p:nvSpPr>
          <p:spPr>
            <a:xfrm rot="555523">
              <a:off x="7094772" y="4887787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" name="Lekerekített téglalap 151">
              <a:extLst>
                <a:ext uri="{FF2B5EF4-FFF2-40B4-BE49-F238E27FC236}">
                  <a16:creationId xmlns:a16="http://schemas.microsoft.com/office/drawing/2014/main" id="{C618FF4A-1F0D-59B0-2B28-B597EB848AB8}"/>
                </a:ext>
              </a:extLst>
            </p:cNvPr>
            <p:cNvSpPr/>
            <p:nvPr/>
          </p:nvSpPr>
          <p:spPr>
            <a:xfrm rot="555523">
              <a:off x="6919743" y="4854806"/>
              <a:ext cx="180000" cy="180000"/>
            </a:xfrm>
            <a:prstGeom prst="roundRect">
              <a:avLst/>
            </a:prstGeom>
            <a:solidFill>
              <a:srgbClr val="FF7F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3" name="Lekerekített téglalap 152">
              <a:extLst>
                <a:ext uri="{FF2B5EF4-FFF2-40B4-BE49-F238E27FC236}">
                  <a16:creationId xmlns:a16="http://schemas.microsoft.com/office/drawing/2014/main" id="{10C674B1-F74D-D7A6-7091-F1481D10D60B}"/>
                </a:ext>
              </a:extLst>
            </p:cNvPr>
            <p:cNvSpPr/>
            <p:nvPr/>
          </p:nvSpPr>
          <p:spPr>
            <a:xfrm rot="555523">
              <a:off x="6730655" y="4818352"/>
              <a:ext cx="180000" cy="180000"/>
            </a:xfrm>
            <a:prstGeom prst="roundRect">
              <a:avLst/>
            </a:prstGeom>
            <a:solidFill>
              <a:srgbClr val="7030A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4" name="Lekerekített téglalap 153">
              <a:extLst>
                <a:ext uri="{FF2B5EF4-FFF2-40B4-BE49-F238E27FC236}">
                  <a16:creationId xmlns:a16="http://schemas.microsoft.com/office/drawing/2014/main" id="{68019DF8-1440-5853-701C-6029B87BD2F6}"/>
                </a:ext>
              </a:extLst>
            </p:cNvPr>
            <p:cNvSpPr/>
            <p:nvPr/>
          </p:nvSpPr>
          <p:spPr>
            <a:xfrm rot="555523">
              <a:off x="6554833" y="4790193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5" name="Fánk 44">
              <a:extLst>
                <a:ext uri="{FF2B5EF4-FFF2-40B4-BE49-F238E27FC236}">
                  <a16:creationId xmlns:a16="http://schemas.microsoft.com/office/drawing/2014/main" id="{A17045E4-C73F-0B74-A479-3B1D833B9604}"/>
                </a:ext>
              </a:extLst>
            </p:cNvPr>
            <p:cNvSpPr/>
            <p:nvPr/>
          </p:nvSpPr>
          <p:spPr>
            <a:xfrm>
              <a:off x="5543851" y="3806489"/>
              <a:ext cx="2321872" cy="2212250"/>
            </a:xfrm>
            <a:custGeom>
              <a:avLst/>
              <a:gdLst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495000 w 1980000"/>
                <a:gd name="connsiteY5" fmla="*/ 990000 h 1980000"/>
                <a:gd name="connsiteX6" fmla="*/ 990000 w 1980000"/>
                <a:gd name="connsiteY6" fmla="*/ 1485000 h 1980000"/>
                <a:gd name="connsiteX7" fmla="*/ 1485000 w 1980000"/>
                <a:gd name="connsiteY7" fmla="*/ 990000 h 1980000"/>
                <a:gd name="connsiteX8" fmla="*/ 990000 w 1980000"/>
                <a:gd name="connsiteY8" fmla="*/ 495000 h 1980000"/>
                <a:gd name="connsiteX9" fmla="*/ 495000 w 1980000"/>
                <a:gd name="connsiteY9" fmla="*/ 990000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495000 w 1980000"/>
                <a:gd name="connsiteY5" fmla="*/ 990000 h 1980000"/>
                <a:gd name="connsiteX6" fmla="*/ 994234 w 1980000"/>
                <a:gd name="connsiteY6" fmla="*/ 1794033 h 1980000"/>
                <a:gd name="connsiteX7" fmla="*/ 1485000 w 1980000"/>
                <a:gd name="connsiteY7" fmla="*/ 990000 h 1980000"/>
                <a:gd name="connsiteX8" fmla="*/ 990000 w 1980000"/>
                <a:gd name="connsiteY8" fmla="*/ 495000 h 1980000"/>
                <a:gd name="connsiteX9" fmla="*/ 495000 w 1980000"/>
                <a:gd name="connsiteY9" fmla="*/ 990000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495000 w 1980000"/>
                <a:gd name="connsiteY5" fmla="*/ 990000 h 1980000"/>
                <a:gd name="connsiteX6" fmla="*/ 994234 w 1980000"/>
                <a:gd name="connsiteY6" fmla="*/ 1794033 h 1980000"/>
                <a:gd name="connsiteX7" fmla="*/ 1806733 w 1980000"/>
                <a:gd name="connsiteY7" fmla="*/ 977300 h 1980000"/>
                <a:gd name="connsiteX8" fmla="*/ 990000 w 1980000"/>
                <a:gd name="connsiteY8" fmla="*/ 495000 h 1980000"/>
                <a:gd name="connsiteX9" fmla="*/ 495000 w 1980000"/>
                <a:gd name="connsiteY9" fmla="*/ 990000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495000 w 1980000"/>
                <a:gd name="connsiteY5" fmla="*/ 990000 h 1980000"/>
                <a:gd name="connsiteX6" fmla="*/ 994234 w 1980000"/>
                <a:gd name="connsiteY6" fmla="*/ 1794033 h 1980000"/>
                <a:gd name="connsiteX7" fmla="*/ 1570173 w 1980000"/>
                <a:gd name="connsiteY7" fmla="*/ 1569388 h 1980000"/>
                <a:gd name="connsiteX8" fmla="*/ 1806733 w 1980000"/>
                <a:gd name="connsiteY8" fmla="*/ 977300 h 1980000"/>
                <a:gd name="connsiteX9" fmla="*/ 990000 w 1980000"/>
                <a:gd name="connsiteY9" fmla="*/ 495000 h 1980000"/>
                <a:gd name="connsiteX10" fmla="*/ 495000 w 1980000"/>
                <a:gd name="connsiteY10" fmla="*/ 990000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495000 w 1980000"/>
                <a:gd name="connsiteY5" fmla="*/ 990000 h 1980000"/>
                <a:gd name="connsiteX6" fmla="*/ 994234 w 1980000"/>
                <a:gd name="connsiteY6" fmla="*/ 1794033 h 1980000"/>
                <a:gd name="connsiteX7" fmla="*/ 1273839 w 1980000"/>
                <a:gd name="connsiteY7" fmla="*/ 1759888 h 1980000"/>
                <a:gd name="connsiteX8" fmla="*/ 1570173 w 1980000"/>
                <a:gd name="connsiteY8" fmla="*/ 1569388 h 1980000"/>
                <a:gd name="connsiteX9" fmla="*/ 1806733 w 1980000"/>
                <a:gd name="connsiteY9" fmla="*/ 977300 h 1980000"/>
                <a:gd name="connsiteX10" fmla="*/ 990000 w 1980000"/>
                <a:gd name="connsiteY10" fmla="*/ 495000 h 1980000"/>
                <a:gd name="connsiteX11" fmla="*/ 495000 w 1980000"/>
                <a:gd name="connsiteY11" fmla="*/ 990000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495000 w 1980000"/>
                <a:gd name="connsiteY5" fmla="*/ 990000 h 1980000"/>
                <a:gd name="connsiteX6" fmla="*/ 994234 w 1980000"/>
                <a:gd name="connsiteY6" fmla="*/ 1794033 h 1980000"/>
                <a:gd name="connsiteX7" fmla="*/ 1104506 w 1980000"/>
                <a:gd name="connsiteY7" fmla="*/ 1793755 h 1980000"/>
                <a:gd name="connsiteX8" fmla="*/ 1273839 w 1980000"/>
                <a:gd name="connsiteY8" fmla="*/ 1759888 h 1980000"/>
                <a:gd name="connsiteX9" fmla="*/ 1570173 w 1980000"/>
                <a:gd name="connsiteY9" fmla="*/ 1569388 h 1980000"/>
                <a:gd name="connsiteX10" fmla="*/ 1806733 w 1980000"/>
                <a:gd name="connsiteY10" fmla="*/ 977300 h 1980000"/>
                <a:gd name="connsiteX11" fmla="*/ 990000 w 1980000"/>
                <a:gd name="connsiteY11" fmla="*/ 495000 h 1980000"/>
                <a:gd name="connsiteX12" fmla="*/ 495000 w 1980000"/>
                <a:gd name="connsiteY12" fmla="*/ 990000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994234 w 1980000"/>
                <a:gd name="connsiteY6" fmla="*/ 1794033 h 1980000"/>
                <a:gd name="connsiteX7" fmla="*/ 1104506 w 1980000"/>
                <a:gd name="connsiteY7" fmla="*/ 1793755 h 1980000"/>
                <a:gd name="connsiteX8" fmla="*/ 1273839 w 1980000"/>
                <a:gd name="connsiteY8" fmla="*/ 1759888 h 1980000"/>
                <a:gd name="connsiteX9" fmla="*/ 1570173 w 1980000"/>
                <a:gd name="connsiteY9" fmla="*/ 1569388 h 1980000"/>
                <a:gd name="connsiteX10" fmla="*/ 1806733 w 1980000"/>
                <a:gd name="connsiteY10" fmla="*/ 977300 h 1980000"/>
                <a:gd name="connsiteX11" fmla="*/ 990000 w 1980000"/>
                <a:gd name="connsiteY11" fmla="*/ 495000 h 1980000"/>
                <a:gd name="connsiteX12" fmla="*/ 202900 w 1980000"/>
                <a:gd name="connsiteY12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994234 w 1980000"/>
                <a:gd name="connsiteY6" fmla="*/ 1794033 h 1980000"/>
                <a:gd name="connsiteX7" fmla="*/ 1104506 w 1980000"/>
                <a:gd name="connsiteY7" fmla="*/ 1793755 h 1980000"/>
                <a:gd name="connsiteX8" fmla="*/ 1273839 w 1980000"/>
                <a:gd name="connsiteY8" fmla="*/ 1759888 h 1980000"/>
                <a:gd name="connsiteX9" fmla="*/ 1570173 w 1980000"/>
                <a:gd name="connsiteY9" fmla="*/ 1569388 h 1980000"/>
                <a:gd name="connsiteX10" fmla="*/ 1806733 w 1980000"/>
                <a:gd name="connsiteY10" fmla="*/ 977300 h 1980000"/>
                <a:gd name="connsiteX11" fmla="*/ 990000 w 1980000"/>
                <a:gd name="connsiteY11" fmla="*/ 495000 h 1980000"/>
                <a:gd name="connsiteX12" fmla="*/ 202900 w 1980000"/>
                <a:gd name="connsiteY12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73839 w 1980000"/>
                <a:gd name="connsiteY9" fmla="*/ 1759888 h 1980000"/>
                <a:gd name="connsiteX10" fmla="*/ 1570173 w 1980000"/>
                <a:gd name="connsiteY10" fmla="*/ 1569388 h 1980000"/>
                <a:gd name="connsiteX11" fmla="*/ 1806733 w 1980000"/>
                <a:gd name="connsiteY11" fmla="*/ 977300 h 1980000"/>
                <a:gd name="connsiteX12" fmla="*/ 990000 w 1980000"/>
                <a:gd name="connsiteY12" fmla="*/ 495000 h 1980000"/>
                <a:gd name="connsiteX13" fmla="*/ 202900 w 1980000"/>
                <a:gd name="connsiteY13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73839 w 1980000"/>
                <a:gd name="connsiteY9" fmla="*/ 1759888 h 1980000"/>
                <a:gd name="connsiteX10" fmla="*/ 1570173 w 1980000"/>
                <a:gd name="connsiteY10" fmla="*/ 1569388 h 1980000"/>
                <a:gd name="connsiteX11" fmla="*/ 1806733 w 1980000"/>
                <a:gd name="connsiteY11" fmla="*/ 977300 h 1980000"/>
                <a:gd name="connsiteX12" fmla="*/ 998467 w 1980000"/>
                <a:gd name="connsiteY12" fmla="*/ 181733 h 1980000"/>
                <a:gd name="connsiteX13" fmla="*/ 202900 w 1980000"/>
                <a:gd name="connsiteY13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73839 w 1980000"/>
                <a:gd name="connsiteY9" fmla="*/ 1759888 h 1980000"/>
                <a:gd name="connsiteX10" fmla="*/ 1570173 w 1980000"/>
                <a:gd name="connsiteY10" fmla="*/ 1569388 h 1980000"/>
                <a:gd name="connsiteX11" fmla="*/ 1806733 w 1980000"/>
                <a:gd name="connsiteY11" fmla="*/ 977300 h 1980000"/>
                <a:gd name="connsiteX12" fmla="*/ 1570173 w 1980000"/>
                <a:gd name="connsiteY12" fmla="*/ 434855 h 1980000"/>
                <a:gd name="connsiteX13" fmla="*/ 998467 w 1980000"/>
                <a:gd name="connsiteY13" fmla="*/ 181733 h 1980000"/>
                <a:gd name="connsiteX14" fmla="*/ 202900 w 1980000"/>
                <a:gd name="connsiteY14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73839 w 1980000"/>
                <a:gd name="connsiteY9" fmla="*/ 1759888 h 1980000"/>
                <a:gd name="connsiteX10" fmla="*/ 1570173 w 1980000"/>
                <a:gd name="connsiteY10" fmla="*/ 1569388 h 1980000"/>
                <a:gd name="connsiteX11" fmla="*/ 1806733 w 1980000"/>
                <a:gd name="connsiteY11" fmla="*/ 977300 h 1980000"/>
                <a:gd name="connsiteX12" fmla="*/ 1570173 w 1980000"/>
                <a:gd name="connsiteY12" fmla="*/ 434855 h 1980000"/>
                <a:gd name="connsiteX13" fmla="*/ 998467 w 1980000"/>
                <a:gd name="connsiteY13" fmla="*/ 181733 h 1980000"/>
                <a:gd name="connsiteX14" fmla="*/ 444106 w 1980000"/>
                <a:gd name="connsiteY14" fmla="*/ 396755 h 1980000"/>
                <a:gd name="connsiteX15" fmla="*/ 202900 w 1980000"/>
                <a:gd name="connsiteY15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73839 w 1980000"/>
                <a:gd name="connsiteY9" fmla="*/ 1759888 h 1980000"/>
                <a:gd name="connsiteX10" fmla="*/ 1430473 w 1980000"/>
                <a:gd name="connsiteY10" fmla="*/ 164558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78072 w 1980000"/>
                <a:gd name="connsiteY9" fmla="*/ 1717555 h 1980000"/>
                <a:gd name="connsiteX10" fmla="*/ 1430473 w 1980000"/>
                <a:gd name="connsiteY10" fmla="*/ 164558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61827 w 1980000"/>
                <a:gd name="connsiteY9" fmla="*/ 1683455 h 1980000"/>
                <a:gd name="connsiteX10" fmla="*/ 1430473 w 1980000"/>
                <a:gd name="connsiteY10" fmla="*/ 164558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65888 w 1980000"/>
                <a:gd name="connsiteY9" fmla="*/ 1690559 h 1980000"/>
                <a:gd name="connsiteX10" fmla="*/ 1430473 w 1980000"/>
                <a:gd name="connsiteY10" fmla="*/ 164558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65888 w 1980000"/>
                <a:gd name="connsiteY9" fmla="*/ 1690559 h 1980000"/>
                <a:gd name="connsiteX10" fmla="*/ 1430473 w 1980000"/>
                <a:gd name="connsiteY10" fmla="*/ 164558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65888 w 1980000"/>
                <a:gd name="connsiteY9" fmla="*/ 1690559 h 1980000"/>
                <a:gd name="connsiteX10" fmla="*/ 1488684 w 1980000"/>
                <a:gd name="connsiteY10" fmla="*/ 152765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078784 w 1980000"/>
                <a:gd name="connsiteY8" fmla="*/ 1759655 h 1980000"/>
                <a:gd name="connsiteX9" fmla="*/ 1265888 w 1980000"/>
                <a:gd name="connsiteY9" fmla="*/ 1690559 h 1980000"/>
                <a:gd name="connsiteX10" fmla="*/ 1488684 w 1980000"/>
                <a:gd name="connsiteY10" fmla="*/ 152765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9717 h 1980000"/>
                <a:gd name="connsiteX8" fmla="*/ 1078784 w 1980000"/>
                <a:gd name="connsiteY8" fmla="*/ 1759655 h 1980000"/>
                <a:gd name="connsiteX9" fmla="*/ 1265888 w 1980000"/>
                <a:gd name="connsiteY9" fmla="*/ 1690559 h 1980000"/>
                <a:gd name="connsiteX10" fmla="*/ 1488684 w 1980000"/>
                <a:gd name="connsiteY10" fmla="*/ 152765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80000" h="1980000">
                  <a:moveTo>
                    <a:pt x="0" y="990000"/>
                  </a:moveTo>
                  <a:cubicBezTo>
                    <a:pt x="0" y="443238"/>
                    <a:pt x="443238" y="0"/>
                    <a:pt x="990000" y="0"/>
                  </a:cubicBezTo>
                  <a:cubicBezTo>
                    <a:pt x="1536762" y="0"/>
                    <a:pt x="1980000" y="443238"/>
                    <a:pt x="1980000" y="990000"/>
                  </a:cubicBezTo>
                  <a:cubicBezTo>
                    <a:pt x="1980000" y="1536762"/>
                    <a:pt x="1536762" y="1980000"/>
                    <a:pt x="990000" y="1980000"/>
                  </a:cubicBezTo>
                  <a:cubicBezTo>
                    <a:pt x="443238" y="1980000"/>
                    <a:pt x="0" y="1536762"/>
                    <a:pt x="0" y="990000"/>
                  </a:cubicBezTo>
                  <a:close/>
                  <a:moveTo>
                    <a:pt x="202900" y="1019633"/>
                  </a:moveTo>
                  <a:cubicBezTo>
                    <a:pt x="200078" y="1212250"/>
                    <a:pt x="295284" y="1423388"/>
                    <a:pt x="427173" y="1552455"/>
                  </a:cubicBezTo>
                  <a:cubicBezTo>
                    <a:pt x="559062" y="1681522"/>
                    <a:pt x="885632" y="1765184"/>
                    <a:pt x="994234" y="1799717"/>
                  </a:cubicBezTo>
                  <a:cubicBezTo>
                    <a:pt x="1102836" y="1834250"/>
                    <a:pt x="1032183" y="1765346"/>
                    <a:pt x="1078784" y="1759655"/>
                  </a:cubicBezTo>
                  <a:cubicBezTo>
                    <a:pt x="1125385" y="1753964"/>
                    <a:pt x="1210149" y="1708904"/>
                    <a:pt x="1265888" y="1690559"/>
                  </a:cubicBezTo>
                  <a:cubicBezTo>
                    <a:pt x="1425867" y="1612538"/>
                    <a:pt x="1439295" y="1559408"/>
                    <a:pt x="1488684" y="1527658"/>
                  </a:cubicBezTo>
                  <a:cubicBezTo>
                    <a:pt x="1538073" y="1495908"/>
                    <a:pt x="1508874" y="1687119"/>
                    <a:pt x="1570173" y="1569388"/>
                  </a:cubicBezTo>
                  <a:cubicBezTo>
                    <a:pt x="1631472" y="1451657"/>
                    <a:pt x="1822961" y="1154394"/>
                    <a:pt x="1806733" y="977300"/>
                  </a:cubicBezTo>
                  <a:cubicBezTo>
                    <a:pt x="1790505" y="800206"/>
                    <a:pt x="1704884" y="567450"/>
                    <a:pt x="1570173" y="434855"/>
                  </a:cubicBezTo>
                  <a:cubicBezTo>
                    <a:pt x="1435462" y="302261"/>
                    <a:pt x="1186145" y="188083"/>
                    <a:pt x="998467" y="181733"/>
                  </a:cubicBezTo>
                  <a:cubicBezTo>
                    <a:pt x="810789" y="175383"/>
                    <a:pt x="576701" y="257105"/>
                    <a:pt x="444106" y="396755"/>
                  </a:cubicBezTo>
                  <a:cubicBezTo>
                    <a:pt x="311512" y="536405"/>
                    <a:pt x="205722" y="827016"/>
                    <a:pt x="202900" y="1019633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6" name="Ellipszis 138">
              <a:extLst>
                <a:ext uri="{FF2B5EF4-FFF2-40B4-BE49-F238E27FC236}">
                  <a16:creationId xmlns:a16="http://schemas.microsoft.com/office/drawing/2014/main" id="{3C32FB20-E3BA-0B47-07D3-4B1C5AC28859}"/>
                </a:ext>
              </a:extLst>
            </p:cNvPr>
            <p:cNvSpPr/>
            <p:nvPr/>
          </p:nvSpPr>
          <p:spPr>
            <a:xfrm>
              <a:off x="5870459" y="4131077"/>
              <a:ext cx="1620000" cy="1620000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67" name="Egyenes összekötő nyíllal 89">
            <a:extLst>
              <a:ext uri="{FF2B5EF4-FFF2-40B4-BE49-F238E27FC236}">
                <a16:creationId xmlns:a16="http://schemas.microsoft.com/office/drawing/2014/main" id="{9F832267-3E31-4D7E-049A-E855C325428A}"/>
              </a:ext>
            </a:extLst>
          </p:cNvPr>
          <p:cNvCxnSpPr>
            <a:cxnSpLocks/>
          </p:cNvCxnSpPr>
          <p:nvPr/>
        </p:nvCxnSpPr>
        <p:spPr>
          <a:xfrm>
            <a:off x="6234831" y="1948406"/>
            <a:ext cx="1080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Egyenes összekötő nyíllal 67">
            <a:extLst>
              <a:ext uri="{FF2B5EF4-FFF2-40B4-BE49-F238E27FC236}">
                <a16:creationId xmlns:a16="http://schemas.microsoft.com/office/drawing/2014/main" id="{2BC5CEC7-F472-B64A-654B-D5E4FF20DA2C}"/>
              </a:ext>
            </a:extLst>
          </p:cNvPr>
          <p:cNvCxnSpPr>
            <a:cxnSpLocks/>
          </p:cNvCxnSpPr>
          <p:nvPr/>
        </p:nvCxnSpPr>
        <p:spPr>
          <a:xfrm>
            <a:off x="3840387" y="1948406"/>
            <a:ext cx="1080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Egyenes összekötő nyíllal 167">
            <a:extLst>
              <a:ext uri="{FF2B5EF4-FFF2-40B4-BE49-F238E27FC236}">
                <a16:creationId xmlns:a16="http://schemas.microsoft.com/office/drawing/2014/main" id="{AE593AB2-5223-42C7-EBBE-3CFD8E352A6F}"/>
              </a:ext>
            </a:extLst>
          </p:cNvPr>
          <p:cNvCxnSpPr/>
          <p:nvPr/>
        </p:nvCxnSpPr>
        <p:spPr>
          <a:xfrm flipH="1">
            <a:off x="7941636" y="2494902"/>
            <a:ext cx="0" cy="288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Egyenes összekötő nyíllal 177">
            <a:extLst>
              <a:ext uri="{FF2B5EF4-FFF2-40B4-BE49-F238E27FC236}">
                <a16:creationId xmlns:a16="http://schemas.microsoft.com/office/drawing/2014/main" id="{AE36158B-1619-4F1C-62FB-1DC0FC993B51}"/>
              </a:ext>
            </a:extLst>
          </p:cNvPr>
          <p:cNvCxnSpPr/>
          <p:nvPr/>
        </p:nvCxnSpPr>
        <p:spPr>
          <a:xfrm flipH="1" flipV="1">
            <a:off x="5562394" y="2479419"/>
            <a:ext cx="0" cy="288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Egyenes összekötő nyíllal 170">
            <a:extLst>
              <a:ext uri="{FF2B5EF4-FFF2-40B4-BE49-F238E27FC236}">
                <a16:creationId xmlns:a16="http://schemas.microsoft.com/office/drawing/2014/main" id="{8CAE0EE3-C4F8-A411-15C3-49DC1BA863DC}"/>
              </a:ext>
            </a:extLst>
          </p:cNvPr>
          <p:cNvCxnSpPr>
            <a:cxnSpLocks/>
          </p:cNvCxnSpPr>
          <p:nvPr/>
        </p:nvCxnSpPr>
        <p:spPr>
          <a:xfrm flipH="1">
            <a:off x="6234831" y="3217268"/>
            <a:ext cx="1080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Egyenes összekötő nyíllal 65">
            <a:extLst>
              <a:ext uri="{FF2B5EF4-FFF2-40B4-BE49-F238E27FC236}">
                <a16:creationId xmlns:a16="http://schemas.microsoft.com/office/drawing/2014/main" id="{FC145F99-243C-9C0C-166E-24D1EDAAFAF3}"/>
              </a:ext>
            </a:extLst>
          </p:cNvPr>
          <p:cNvCxnSpPr>
            <a:cxnSpLocks/>
          </p:cNvCxnSpPr>
          <p:nvPr/>
        </p:nvCxnSpPr>
        <p:spPr>
          <a:xfrm>
            <a:off x="1488018" y="1948406"/>
            <a:ext cx="1080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419AED9A-92BF-53C5-D9B6-476D2CDA47DE}"/>
              </a:ext>
            </a:extLst>
          </p:cNvPr>
          <p:cNvSpPr txBox="1"/>
          <p:nvPr/>
        </p:nvSpPr>
        <p:spPr>
          <a:xfrm>
            <a:off x="8692262" y="2088113"/>
            <a:ext cx="2685351" cy="923330"/>
          </a:xfrm>
          <a:prstGeom prst="rect">
            <a:avLst/>
          </a:prstGeom>
          <a:noFill/>
          <a:ln w="28575">
            <a:solidFill>
              <a:srgbClr val="2A962A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Increased fitness: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↑ Electrochemical power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↓ Pumping power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7EEC7DB-2EEF-FF50-1495-EC1C1083C585}"/>
              </a:ext>
            </a:extLst>
          </p:cNvPr>
          <p:cNvSpPr txBox="1"/>
          <p:nvPr/>
        </p:nvSpPr>
        <p:spPr>
          <a:xfrm>
            <a:off x="801688" y="2304815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Genes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ED63A50-6C4C-E250-4643-558D5FD62997}"/>
              </a:ext>
            </a:extLst>
          </p:cNvPr>
          <p:cNvSpPr txBox="1"/>
          <p:nvPr/>
        </p:nvSpPr>
        <p:spPr>
          <a:xfrm>
            <a:off x="1355532" y="1566935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Generation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8518F62-E2EA-F98F-D8E6-CFC1C8A423F5}"/>
              </a:ext>
            </a:extLst>
          </p:cNvPr>
          <p:cNvSpPr txBox="1"/>
          <p:nvPr/>
        </p:nvSpPr>
        <p:spPr>
          <a:xfrm>
            <a:off x="3775093" y="1566935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A962A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Selection</a:t>
            </a:r>
            <a:endParaRPr kumimoji="0" lang="en-NL" sz="1800" b="1" i="0" u="none" strike="noStrike" kern="1200" cap="none" spc="0" normalizeH="0" baseline="0" noProof="0" dirty="0">
              <a:ln>
                <a:noFill/>
              </a:ln>
              <a:solidFill>
                <a:srgbClr val="2A962A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60347E1-4680-74ED-4686-89B3132C3B0D}"/>
              </a:ext>
            </a:extLst>
          </p:cNvPr>
          <p:cNvSpPr txBox="1"/>
          <p:nvPr/>
        </p:nvSpPr>
        <p:spPr>
          <a:xfrm>
            <a:off x="6156713" y="1566935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Crossover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DEE46A2-D9C9-5113-8D33-FE81D9B32A10}"/>
              </a:ext>
            </a:extLst>
          </p:cNvPr>
          <p:cNvSpPr txBox="1"/>
          <p:nvPr/>
        </p:nvSpPr>
        <p:spPr>
          <a:xfrm>
            <a:off x="6867546" y="2452617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Mutation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B4A983A-2850-2E8C-86AA-8660D8C87D66}"/>
              </a:ext>
            </a:extLst>
          </p:cNvPr>
          <p:cNvSpPr txBox="1"/>
          <p:nvPr/>
        </p:nvSpPr>
        <p:spPr>
          <a:xfrm>
            <a:off x="4340589" y="2452617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A962A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Selection</a:t>
            </a:r>
            <a:endParaRPr kumimoji="0" lang="en-NL" sz="1800" b="1" i="0" u="none" strike="noStrike" kern="1200" cap="none" spc="0" normalizeH="0" baseline="0" noProof="0" dirty="0">
              <a:ln>
                <a:noFill/>
              </a:ln>
              <a:solidFill>
                <a:srgbClr val="2A962A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7C4D08C-B6A3-DA8D-AF32-31A7EB7AFF58}"/>
              </a:ext>
            </a:extLst>
          </p:cNvPr>
          <p:cNvSpPr txBox="1"/>
          <p:nvPr/>
        </p:nvSpPr>
        <p:spPr>
          <a:xfrm>
            <a:off x="6111829" y="2849514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Generation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6168EEE-AC89-EA29-4AB8-68C13BB1E392}"/>
              </a:ext>
            </a:extLst>
          </p:cNvPr>
          <p:cNvSpPr txBox="1"/>
          <p:nvPr/>
        </p:nvSpPr>
        <p:spPr>
          <a:xfrm>
            <a:off x="2333298" y="3030669"/>
            <a:ext cx="1377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Termination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662A55F-6AD1-4E4E-1C57-1C283D00C031}"/>
              </a:ext>
            </a:extLst>
          </p:cNvPr>
          <p:cNvGrpSpPr/>
          <p:nvPr/>
        </p:nvGrpSpPr>
        <p:grpSpPr>
          <a:xfrm>
            <a:off x="661008" y="3637223"/>
            <a:ext cx="3338637" cy="2513700"/>
            <a:chOff x="619338" y="3649009"/>
            <a:chExt cx="3520987" cy="2650993"/>
          </a:xfrm>
        </p:grpSpPr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197BB392-483A-E3C1-21AC-3D41D8F360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1204"/>
            <a:stretch/>
          </p:blipFill>
          <p:spPr>
            <a:xfrm>
              <a:off x="619338" y="3649009"/>
              <a:ext cx="3520987" cy="2397502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1BE7D0A0-88ED-1DDA-30E3-DF9AC28CF131}"/>
                </a:ext>
              </a:extLst>
            </p:cNvPr>
            <p:cNvSpPr txBox="1"/>
            <p:nvPr/>
          </p:nvSpPr>
          <p:spPr>
            <a:xfrm rot="16200000">
              <a:off x="-39212" y="4698936"/>
              <a:ext cx="1978269" cy="4969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Fitness</a:t>
              </a:r>
              <a:endParaRPr lang="en-NL" sz="2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9684E06D-0208-C845-D498-EEC0878B1C02}"/>
                </a:ext>
              </a:extLst>
            </p:cNvPr>
            <p:cNvSpPr txBox="1"/>
            <p:nvPr/>
          </p:nvSpPr>
          <p:spPr>
            <a:xfrm>
              <a:off x="1686929" y="5899892"/>
              <a:ext cx="14526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Generation</a:t>
              </a:r>
              <a:endParaRPr lang="en-NL" sz="20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CC39211E-970B-F628-4C22-76DEA6F8F677}"/>
              </a:ext>
            </a:extLst>
          </p:cNvPr>
          <p:cNvGrpSpPr/>
          <p:nvPr/>
        </p:nvGrpSpPr>
        <p:grpSpPr>
          <a:xfrm>
            <a:off x="4372933" y="3638109"/>
            <a:ext cx="3360912" cy="2508356"/>
            <a:chOff x="4330047" y="3650186"/>
            <a:chExt cx="3544479" cy="2645358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7181F129-0160-28F4-D0CE-6FF8C98257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1542"/>
            <a:stretch/>
          </p:blipFill>
          <p:spPr>
            <a:xfrm>
              <a:off x="4353539" y="3650186"/>
              <a:ext cx="3520987" cy="2388364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F690457-3E5A-D400-A4F9-B5BCE780A428}"/>
                </a:ext>
              </a:extLst>
            </p:cNvPr>
            <p:cNvSpPr txBox="1"/>
            <p:nvPr/>
          </p:nvSpPr>
          <p:spPr>
            <a:xfrm rot="16200000">
              <a:off x="3442070" y="4632771"/>
              <a:ext cx="2388365" cy="6124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Pumping power</a:t>
              </a:r>
              <a:endParaRPr lang="en-NL" sz="2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D48E95C7-6F25-A5D6-F7FB-DD485860C607}"/>
                </a:ext>
              </a:extLst>
            </p:cNvPr>
            <p:cNvSpPr txBox="1"/>
            <p:nvPr/>
          </p:nvSpPr>
          <p:spPr>
            <a:xfrm>
              <a:off x="5423504" y="5895434"/>
              <a:ext cx="14526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Generation</a:t>
              </a:r>
              <a:endParaRPr lang="en-NL" sz="20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2A6FE6CE-A0E8-4C0B-7B9C-F229F09A2FBF}"/>
              </a:ext>
            </a:extLst>
          </p:cNvPr>
          <p:cNvGrpSpPr/>
          <p:nvPr/>
        </p:nvGrpSpPr>
        <p:grpSpPr>
          <a:xfrm>
            <a:off x="8112477" y="3636832"/>
            <a:ext cx="3363364" cy="2520417"/>
            <a:chOff x="8069456" y="3648251"/>
            <a:chExt cx="3547065" cy="2658078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47069645-9695-AC63-C16A-06DD0902CA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1176"/>
            <a:stretch/>
          </p:blipFill>
          <p:spPr>
            <a:xfrm>
              <a:off x="8095534" y="3648251"/>
              <a:ext cx="3520987" cy="2398260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AE868A6D-F90D-329A-0AC5-517C2E2C4FB7}"/>
                </a:ext>
              </a:extLst>
            </p:cNvPr>
            <p:cNvSpPr txBox="1"/>
            <p:nvPr/>
          </p:nvSpPr>
          <p:spPr>
            <a:xfrm rot="16200000">
              <a:off x="7377632" y="4642651"/>
              <a:ext cx="1996059" cy="61241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Electrical power</a:t>
              </a:r>
              <a:endParaRPr lang="en-NL" sz="2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7EDB4042-00D5-55A8-80BF-9E6053263DAC}"/>
                </a:ext>
              </a:extLst>
            </p:cNvPr>
            <p:cNvSpPr txBox="1"/>
            <p:nvPr/>
          </p:nvSpPr>
          <p:spPr>
            <a:xfrm>
              <a:off x="9185238" y="5906219"/>
              <a:ext cx="14526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Generation</a:t>
              </a:r>
              <a:endParaRPr lang="en-NL" sz="20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94" name="Rectangle 93">
            <a:extLst>
              <a:ext uri="{FF2B5EF4-FFF2-40B4-BE49-F238E27FC236}">
                <a16:creationId xmlns:a16="http://schemas.microsoft.com/office/drawing/2014/main" id="{CC5BB839-D52B-06FB-E3E6-FEE700629B53}"/>
              </a:ext>
            </a:extLst>
          </p:cNvPr>
          <p:cNvSpPr/>
          <p:nvPr/>
        </p:nvSpPr>
        <p:spPr>
          <a:xfrm>
            <a:off x="636673" y="3786009"/>
            <a:ext cx="11119101" cy="229552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95" name="Egyenes összekötő nyíllal 170">
            <a:extLst>
              <a:ext uri="{FF2B5EF4-FFF2-40B4-BE49-F238E27FC236}">
                <a16:creationId xmlns:a16="http://schemas.microsoft.com/office/drawing/2014/main" id="{7AA75E86-F516-7B33-A69D-F1133AFF273F}"/>
              </a:ext>
            </a:extLst>
          </p:cNvPr>
          <p:cNvCxnSpPr>
            <a:cxnSpLocks/>
          </p:cNvCxnSpPr>
          <p:nvPr/>
        </p:nvCxnSpPr>
        <p:spPr>
          <a:xfrm flipH="1">
            <a:off x="3800589" y="3217268"/>
            <a:ext cx="1080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itle 1">
            <a:extLst>
              <a:ext uri="{FF2B5EF4-FFF2-40B4-BE49-F238E27FC236}">
                <a16:creationId xmlns:a16="http://schemas.microsoft.com/office/drawing/2014/main" id="{D975F6B5-830E-6016-B035-CAE190FB5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10" y="302140"/>
            <a:ext cx="11519064" cy="91003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Genetic optimization of electrode structures 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Bimodal pore size distribution enhances the performance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3A60DBBC-0A02-C1C4-D8D4-37F49EA46995}"/>
              </a:ext>
            </a:extLst>
          </p:cNvPr>
          <p:cNvGrpSpPr/>
          <p:nvPr/>
        </p:nvGrpSpPr>
        <p:grpSpPr>
          <a:xfrm>
            <a:off x="2578018" y="1376899"/>
            <a:ext cx="1186400" cy="1186400"/>
            <a:chOff x="2723024" y="1697536"/>
            <a:chExt cx="1980000" cy="1980000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2223FD14-6ACB-F4D4-14D5-3FA80F380D3E}"/>
                </a:ext>
              </a:extLst>
            </p:cNvPr>
            <p:cNvGrpSpPr/>
            <p:nvPr/>
          </p:nvGrpSpPr>
          <p:grpSpPr>
            <a:xfrm>
              <a:off x="2723024" y="1697536"/>
              <a:ext cx="1980000" cy="1980000"/>
              <a:chOff x="2723024" y="1697536"/>
              <a:chExt cx="1980000" cy="1980000"/>
            </a:xfrm>
          </p:grpSpPr>
          <p:sp>
            <p:nvSpPr>
              <p:cNvPr id="103" name="Lekerekített téglalap 51">
                <a:extLst>
                  <a:ext uri="{FF2B5EF4-FFF2-40B4-BE49-F238E27FC236}">
                    <a16:creationId xmlns:a16="http://schemas.microsoft.com/office/drawing/2014/main" id="{B414C823-A996-80EE-5370-7B716EDBF70F}"/>
                  </a:ext>
                </a:extLst>
              </p:cNvPr>
              <p:cNvSpPr/>
              <p:nvPr/>
            </p:nvSpPr>
            <p:spPr>
              <a:xfrm rot="555523">
                <a:off x="4019709" y="2119440"/>
                <a:ext cx="180000" cy="180000"/>
              </a:xfrm>
              <a:prstGeom prst="roundRect">
                <a:avLst/>
              </a:prstGeom>
              <a:solidFill>
                <a:srgbClr val="FCED24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4" name="Lekerekített téglalap 52">
                <a:extLst>
                  <a:ext uri="{FF2B5EF4-FFF2-40B4-BE49-F238E27FC236}">
                    <a16:creationId xmlns:a16="http://schemas.microsoft.com/office/drawing/2014/main" id="{073499D0-15D2-ECE3-809E-5C069DB18808}"/>
                  </a:ext>
                </a:extLst>
              </p:cNvPr>
              <p:cNvSpPr/>
              <p:nvPr/>
            </p:nvSpPr>
            <p:spPr>
              <a:xfrm rot="555523">
                <a:off x="3987935" y="2306546"/>
                <a:ext cx="180000" cy="180000"/>
              </a:xfrm>
              <a:prstGeom prst="roundRect">
                <a:avLst/>
              </a:prstGeom>
              <a:solidFill>
                <a:srgbClr val="FCED24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5" name="Lekerekített téglalap 53">
                <a:extLst>
                  <a:ext uri="{FF2B5EF4-FFF2-40B4-BE49-F238E27FC236}">
                    <a16:creationId xmlns:a16="http://schemas.microsoft.com/office/drawing/2014/main" id="{0DDD77E0-0942-7E9E-0690-D53FE7EFB31A}"/>
                  </a:ext>
                </a:extLst>
              </p:cNvPr>
              <p:cNvSpPr/>
              <p:nvPr/>
            </p:nvSpPr>
            <p:spPr>
              <a:xfrm rot="555523">
                <a:off x="3956159" y="2494774"/>
                <a:ext cx="180000" cy="180000"/>
              </a:xfrm>
              <a:prstGeom prst="roundRect">
                <a:avLst/>
              </a:prstGeom>
              <a:solidFill>
                <a:srgbClr val="FCED24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6" name="Lekerekített téglalap 54">
                <a:extLst>
                  <a:ext uri="{FF2B5EF4-FFF2-40B4-BE49-F238E27FC236}">
                    <a16:creationId xmlns:a16="http://schemas.microsoft.com/office/drawing/2014/main" id="{1EB843B8-2097-9024-B9DE-C7D104E57516}"/>
                  </a:ext>
                </a:extLst>
              </p:cNvPr>
              <p:cNvSpPr/>
              <p:nvPr/>
            </p:nvSpPr>
            <p:spPr>
              <a:xfrm rot="555523">
                <a:off x="3924571" y="2676520"/>
                <a:ext cx="180000" cy="180000"/>
              </a:xfrm>
              <a:prstGeom prst="roundRect">
                <a:avLst/>
              </a:prstGeom>
              <a:solidFill>
                <a:srgbClr val="FCED24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7" name="Lekerekített téglalap 55">
                <a:extLst>
                  <a:ext uri="{FF2B5EF4-FFF2-40B4-BE49-F238E27FC236}">
                    <a16:creationId xmlns:a16="http://schemas.microsoft.com/office/drawing/2014/main" id="{9BE81156-1A2D-E650-CEA8-2DB429D1A0D2}"/>
                  </a:ext>
                </a:extLst>
              </p:cNvPr>
              <p:cNvSpPr/>
              <p:nvPr/>
            </p:nvSpPr>
            <p:spPr>
              <a:xfrm rot="555523">
                <a:off x="3889630" y="2862891"/>
                <a:ext cx="180000" cy="180000"/>
              </a:xfrm>
              <a:prstGeom prst="roundRect">
                <a:avLst/>
              </a:prstGeom>
              <a:solidFill>
                <a:srgbClr val="FCED24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8" name="Lekerekített téglalap 56">
                <a:extLst>
                  <a:ext uri="{FF2B5EF4-FFF2-40B4-BE49-F238E27FC236}">
                    <a16:creationId xmlns:a16="http://schemas.microsoft.com/office/drawing/2014/main" id="{C3BCEF3A-88B6-3226-ADE4-1A899DDCFD54}"/>
                  </a:ext>
                </a:extLst>
              </p:cNvPr>
              <p:cNvSpPr/>
              <p:nvPr/>
            </p:nvSpPr>
            <p:spPr>
              <a:xfrm rot="555523">
                <a:off x="3856994" y="3047363"/>
                <a:ext cx="180000" cy="180000"/>
              </a:xfrm>
              <a:prstGeom prst="roundRect">
                <a:avLst/>
              </a:prstGeom>
              <a:solidFill>
                <a:srgbClr val="FCED24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9" name="Lekerekített téglalap 50">
                <a:extLst>
                  <a:ext uri="{FF2B5EF4-FFF2-40B4-BE49-F238E27FC236}">
                    <a16:creationId xmlns:a16="http://schemas.microsoft.com/office/drawing/2014/main" id="{9A65DEE8-A5C0-AC11-D993-B08C4F8A37FA}"/>
                  </a:ext>
                </a:extLst>
              </p:cNvPr>
              <p:cNvSpPr/>
              <p:nvPr/>
            </p:nvSpPr>
            <p:spPr>
              <a:xfrm rot="555523">
                <a:off x="3442152" y="2468667"/>
                <a:ext cx="180000" cy="180000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0" name="Lekerekített téglalap 42">
                <a:extLst>
                  <a:ext uri="{FF2B5EF4-FFF2-40B4-BE49-F238E27FC236}">
                    <a16:creationId xmlns:a16="http://schemas.microsoft.com/office/drawing/2014/main" id="{F594B685-B0BD-0940-AC65-222B8668F01D}"/>
                  </a:ext>
                </a:extLst>
              </p:cNvPr>
              <p:cNvSpPr/>
              <p:nvPr/>
            </p:nvSpPr>
            <p:spPr>
              <a:xfrm rot="1919041">
                <a:off x="4065940" y="3383852"/>
                <a:ext cx="108000" cy="180000"/>
              </a:xfrm>
              <a:prstGeom prst="round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ánk 44">
                <a:extLst>
                  <a:ext uri="{FF2B5EF4-FFF2-40B4-BE49-F238E27FC236}">
                    <a16:creationId xmlns:a16="http://schemas.microsoft.com/office/drawing/2014/main" id="{6CADAAD3-D308-7878-26D5-1B49AE4CDCE6}"/>
                  </a:ext>
                </a:extLst>
              </p:cNvPr>
              <p:cNvSpPr/>
              <p:nvPr/>
            </p:nvSpPr>
            <p:spPr>
              <a:xfrm>
                <a:off x="2723024" y="1697536"/>
                <a:ext cx="1980000" cy="1980000"/>
              </a:xfrm>
              <a:custGeom>
                <a:avLst/>
                <a:gdLst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495000 w 1980000"/>
                  <a:gd name="connsiteY5" fmla="*/ 990000 h 1980000"/>
                  <a:gd name="connsiteX6" fmla="*/ 990000 w 1980000"/>
                  <a:gd name="connsiteY6" fmla="*/ 1485000 h 1980000"/>
                  <a:gd name="connsiteX7" fmla="*/ 1485000 w 1980000"/>
                  <a:gd name="connsiteY7" fmla="*/ 990000 h 1980000"/>
                  <a:gd name="connsiteX8" fmla="*/ 990000 w 1980000"/>
                  <a:gd name="connsiteY8" fmla="*/ 495000 h 1980000"/>
                  <a:gd name="connsiteX9" fmla="*/ 495000 w 1980000"/>
                  <a:gd name="connsiteY9" fmla="*/ 990000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495000 w 1980000"/>
                  <a:gd name="connsiteY5" fmla="*/ 990000 h 1980000"/>
                  <a:gd name="connsiteX6" fmla="*/ 994234 w 1980000"/>
                  <a:gd name="connsiteY6" fmla="*/ 1794033 h 1980000"/>
                  <a:gd name="connsiteX7" fmla="*/ 1485000 w 1980000"/>
                  <a:gd name="connsiteY7" fmla="*/ 990000 h 1980000"/>
                  <a:gd name="connsiteX8" fmla="*/ 990000 w 1980000"/>
                  <a:gd name="connsiteY8" fmla="*/ 495000 h 1980000"/>
                  <a:gd name="connsiteX9" fmla="*/ 495000 w 1980000"/>
                  <a:gd name="connsiteY9" fmla="*/ 990000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495000 w 1980000"/>
                  <a:gd name="connsiteY5" fmla="*/ 990000 h 1980000"/>
                  <a:gd name="connsiteX6" fmla="*/ 994234 w 1980000"/>
                  <a:gd name="connsiteY6" fmla="*/ 1794033 h 1980000"/>
                  <a:gd name="connsiteX7" fmla="*/ 1806733 w 1980000"/>
                  <a:gd name="connsiteY7" fmla="*/ 977300 h 1980000"/>
                  <a:gd name="connsiteX8" fmla="*/ 990000 w 1980000"/>
                  <a:gd name="connsiteY8" fmla="*/ 495000 h 1980000"/>
                  <a:gd name="connsiteX9" fmla="*/ 495000 w 1980000"/>
                  <a:gd name="connsiteY9" fmla="*/ 990000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495000 w 1980000"/>
                  <a:gd name="connsiteY5" fmla="*/ 990000 h 1980000"/>
                  <a:gd name="connsiteX6" fmla="*/ 994234 w 1980000"/>
                  <a:gd name="connsiteY6" fmla="*/ 1794033 h 1980000"/>
                  <a:gd name="connsiteX7" fmla="*/ 1570173 w 1980000"/>
                  <a:gd name="connsiteY7" fmla="*/ 1569388 h 1980000"/>
                  <a:gd name="connsiteX8" fmla="*/ 1806733 w 1980000"/>
                  <a:gd name="connsiteY8" fmla="*/ 977300 h 1980000"/>
                  <a:gd name="connsiteX9" fmla="*/ 990000 w 1980000"/>
                  <a:gd name="connsiteY9" fmla="*/ 495000 h 1980000"/>
                  <a:gd name="connsiteX10" fmla="*/ 495000 w 1980000"/>
                  <a:gd name="connsiteY10" fmla="*/ 990000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495000 w 1980000"/>
                  <a:gd name="connsiteY5" fmla="*/ 990000 h 1980000"/>
                  <a:gd name="connsiteX6" fmla="*/ 994234 w 1980000"/>
                  <a:gd name="connsiteY6" fmla="*/ 1794033 h 1980000"/>
                  <a:gd name="connsiteX7" fmla="*/ 1273839 w 1980000"/>
                  <a:gd name="connsiteY7" fmla="*/ 1759888 h 1980000"/>
                  <a:gd name="connsiteX8" fmla="*/ 1570173 w 1980000"/>
                  <a:gd name="connsiteY8" fmla="*/ 1569388 h 1980000"/>
                  <a:gd name="connsiteX9" fmla="*/ 1806733 w 1980000"/>
                  <a:gd name="connsiteY9" fmla="*/ 977300 h 1980000"/>
                  <a:gd name="connsiteX10" fmla="*/ 990000 w 1980000"/>
                  <a:gd name="connsiteY10" fmla="*/ 495000 h 1980000"/>
                  <a:gd name="connsiteX11" fmla="*/ 495000 w 1980000"/>
                  <a:gd name="connsiteY11" fmla="*/ 990000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495000 w 1980000"/>
                  <a:gd name="connsiteY5" fmla="*/ 990000 h 1980000"/>
                  <a:gd name="connsiteX6" fmla="*/ 994234 w 1980000"/>
                  <a:gd name="connsiteY6" fmla="*/ 1794033 h 1980000"/>
                  <a:gd name="connsiteX7" fmla="*/ 1104506 w 1980000"/>
                  <a:gd name="connsiteY7" fmla="*/ 1793755 h 1980000"/>
                  <a:gd name="connsiteX8" fmla="*/ 1273839 w 1980000"/>
                  <a:gd name="connsiteY8" fmla="*/ 1759888 h 1980000"/>
                  <a:gd name="connsiteX9" fmla="*/ 1570173 w 1980000"/>
                  <a:gd name="connsiteY9" fmla="*/ 1569388 h 1980000"/>
                  <a:gd name="connsiteX10" fmla="*/ 1806733 w 1980000"/>
                  <a:gd name="connsiteY10" fmla="*/ 977300 h 1980000"/>
                  <a:gd name="connsiteX11" fmla="*/ 990000 w 1980000"/>
                  <a:gd name="connsiteY11" fmla="*/ 495000 h 1980000"/>
                  <a:gd name="connsiteX12" fmla="*/ 495000 w 1980000"/>
                  <a:gd name="connsiteY12" fmla="*/ 990000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994234 w 1980000"/>
                  <a:gd name="connsiteY6" fmla="*/ 1794033 h 1980000"/>
                  <a:gd name="connsiteX7" fmla="*/ 1104506 w 1980000"/>
                  <a:gd name="connsiteY7" fmla="*/ 1793755 h 1980000"/>
                  <a:gd name="connsiteX8" fmla="*/ 1273839 w 1980000"/>
                  <a:gd name="connsiteY8" fmla="*/ 1759888 h 1980000"/>
                  <a:gd name="connsiteX9" fmla="*/ 1570173 w 1980000"/>
                  <a:gd name="connsiteY9" fmla="*/ 1569388 h 1980000"/>
                  <a:gd name="connsiteX10" fmla="*/ 1806733 w 1980000"/>
                  <a:gd name="connsiteY10" fmla="*/ 977300 h 1980000"/>
                  <a:gd name="connsiteX11" fmla="*/ 990000 w 1980000"/>
                  <a:gd name="connsiteY11" fmla="*/ 495000 h 1980000"/>
                  <a:gd name="connsiteX12" fmla="*/ 202900 w 1980000"/>
                  <a:gd name="connsiteY12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994234 w 1980000"/>
                  <a:gd name="connsiteY6" fmla="*/ 1794033 h 1980000"/>
                  <a:gd name="connsiteX7" fmla="*/ 1104506 w 1980000"/>
                  <a:gd name="connsiteY7" fmla="*/ 1793755 h 1980000"/>
                  <a:gd name="connsiteX8" fmla="*/ 1273839 w 1980000"/>
                  <a:gd name="connsiteY8" fmla="*/ 1759888 h 1980000"/>
                  <a:gd name="connsiteX9" fmla="*/ 1570173 w 1980000"/>
                  <a:gd name="connsiteY9" fmla="*/ 1569388 h 1980000"/>
                  <a:gd name="connsiteX10" fmla="*/ 1806733 w 1980000"/>
                  <a:gd name="connsiteY10" fmla="*/ 977300 h 1980000"/>
                  <a:gd name="connsiteX11" fmla="*/ 990000 w 1980000"/>
                  <a:gd name="connsiteY11" fmla="*/ 495000 h 1980000"/>
                  <a:gd name="connsiteX12" fmla="*/ 202900 w 1980000"/>
                  <a:gd name="connsiteY12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427173 w 1980000"/>
                  <a:gd name="connsiteY6" fmla="*/ 1552455 h 1980000"/>
                  <a:gd name="connsiteX7" fmla="*/ 994234 w 1980000"/>
                  <a:gd name="connsiteY7" fmla="*/ 1794033 h 1980000"/>
                  <a:gd name="connsiteX8" fmla="*/ 1104506 w 1980000"/>
                  <a:gd name="connsiteY8" fmla="*/ 1793755 h 1980000"/>
                  <a:gd name="connsiteX9" fmla="*/ 1273839 w 1980000"/>
                  <a:gd name="connsiteY9" fmla="*/ 1759888 h 1980000"/>
                  <a:gd name="connsiteX10" fmla="*/ 1570173 w 1980000"/>
                  <a:gd name="connsiteY10" fmla="*/ 1569388 h 1980000"/>
                  <a:gd name="connsiteX11" fmla="*/ 1806733 w 1980000"/>
                  <a:gd name="connsiteY11" fmla="*/ 977300 h 1980000"/>
                  <a:gd name="connsiteX12" fmla="*/ 990000 w 1980000"/>
                  <a:gd name="connsiteY12" fmla="*/ 495000 h 1980000"/>
                  <a:gd name="connsiteX13" fmla="*/ 202900 w 1980000"/>
                  <a:gd name="connsiteY13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427173 w 1980000"/>
                  <a:gd name="connsiteY6" fmla="*/ 1552455 h 1980000"/>
                  <a:gd name="connsiteX7" fmla="*/ 994234 w 1980000"/>
                  <a:gd name="connsiteY7" fmla="*/ 1794033 h 1980000"/>
                  <a:gd name="connsiteX8" fmla="*/ 1104506 w 1980000"/>
                  <a:gd name="connsiteY8" fmla="*/ 1793755 h 1980000"/>
                  <a:gd name="connsiteX9" fmla="*/ 1273839 w 1980000"/>
                  <a:gd name="connsiteY9" fmla="*/ 1759888 h 1980000"/>
                  <a:gd name="connsiteX10" fmla="*/ 1570173 w 1980000"/>
                  <a:gd name="connsiteY10" fmla="*/ 1569388 h 1980000"/>
                  <a:gd name="connsiteX11" fmla="*/ 1806733 w 1980000"/>
                  <a:gd name="connsiteY11" fmla="*/ 977300 h 1980000"/>
                  <a:gd name="connsiteX12" fmla="*/ 998467 w 1980000"/>
                  <a:gd name="connsiteY12" fmla="*/ 181733 h 1980000"/>
                  <a:gd name="connsiteX13" fmla="*/ 202900 w 1980000"/>
                  <a:gd name="connsiteY13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427173 w 1980000"/>
                  <a:gd name="connsiteY6" fmla="*/ 1552455 h 1980000"/>
                  <a:gd name="connsiteX7" fmla="*/ 994234 w 1980000"/>
                  <a:gd name="connsiteY7" fmla="*/ 1794033 h 1980000"/>
                  <a:gd name="connsiteX8" fmla="*/ 1104506 w 1980000"/>
                  <a:gd name="connsiteY8" fmla="*/ 1793755 h 1980000"/>
                  <a:gd name="connsiteX9" fmla="*/ 1273839 w 1980000"/>
                  <a:gd name="connsiteY9" fmla="*/ 1759888 h 1980000"/>
                  <a:gd name="connsiteX10" fmla="*/ 1570173 w 1980000"/>
                  <a:gd name="connsiteY10" fmla="*/ 1569388 h 1980000"/>
                  <a:gd name="connsiteX11" fmla="*/ 1806733 w 1980000"/>
                  <a:gd name="connsiteY11" fmla="*/ 977300 h 1980000"/>
                  <a:gd name="connsiteX12" fmla="*/ 1570173 w 1980000"/>
                  <a:gd name="connsiteY12" fmla="*/ 434855 h 1980000"/>
                  <a:gd name="connsiteX13" fmla="*/ 998467 w 1980000"/>
                  <a:gd name="connsiteY13" fmla="*/ 181733 h 1980000"/>
                  <a:gd name="connsiteX14" fmla="*/ 202900 w 1980000"/>
                  <a:gd name="connsiteY14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427173 w 1980000"/>
                  <a:gd name="connsiteY6" fmla="*/ 1552455 h 1980000"/>
                  <a:gd name="connsiteX7" fmla="*/ 994234 w 1980000"/>
                  <a:gd name="connsiteY7" fmla="*/ 1794033 h 1980000"/>
                  <a:gd name="connsiteX8" fmla="*/ 1104506 w 1980000"/>
                  <a:gd name="connsiteY8" fmla="*/ 1793755 h 1980000"/>
                  <a:gd name="connsiteX9" fmla="*/ 1273839 w 1980000"/>
                  <a:gd name="connsiteY9" fmla="*/ 1759888 h 1980000"/>
                  <a:gd name="connsiteX10" fmla="*/ 1570173 w 1980000"/>
                  <a:gd name="connsiteY10" fmla="*/ 1569388 h 1980000"/>
                  <a:gd name="connsiteX11" fmla="*/ 1806733 w 1980000"/>
                  <a:gd name="connsiteY11" fmla="*/ 977300 h 1980000"/>
                  <a:gd name="connsiteX12" fmla="*/ 1570173 w 1980000"/>
                  <a:gd name="connsiteY12" fmla="*/ 434855 h 1980000"/>
                  <a:gd name="connsiteX13" fmla="*/ 998467 w 1980000"/>
                  <a:gd name="connsiteY13" fmla="*/ 181733 h 1980000"/>
                  <a:gd name="connsiteX14" fmla="*/ 444106 w 1980000"/>
                  <a:gd name="connsiteY14" fmla="*/ 396755 h 1980000"/>
                  <a:gd name="connsiteX15" fmla="*/ 202900 w 1980000"/>
                  <a:gd name="connsiteY15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427173 w 1980000"/>
                  <a:gd name="connsiteY6" fmla="*/ 1552455 h 1980000"/>
                  <a:gd name="connsiteX7" fmla="*/ 994234 w 1980000"/>
                  <a:gd name="connsiteY7" fmla="*/ 1794033 h 1980000"/>
                  <a:gd name="connsiteX8" fmla="*/ 1104506 w 1980000"/>
                  <a:gd name="connsiteY8" fmla="*/ 1793755 h 1980000"/>
                  <a:gd name="connsiteX9" fmla="*/ 1273839 w 1980000"/>
                  <a:gd name="connsiteY9" fmla="*/ 1759888 h 1980000"/>
                  <a:gd name="connsiteX10" fmla="*/ 1430473 w 1980000"/>
                  <a:gd name="connsiteY10" fmla="*/ 1645588 h 1980000"/>
                  <a:gd name="connsiteX11" fmla="*/ 1570173 w 1980000"/>
                  <a:gd name="connsiteY11" fmla="*/ 1569388 h 1980000"/>
                  <a:gd name="connsiteX12" fmla="*/ 1806733 w 1980000"/>
                  <a:gd name="connsiteY12" fmla="*/ 977300 h 1980000"/>
                  <a:gd name="connsiteX13" fmla="*/ 1570173 w 1980000"/>
                  <a:gd name="connsiteY13" fmla="*/ 434855 h 1980000"/>
                  <a:gd name="connsiteX14" fmla="*/ 998467 w 1980000"/>
                  <a:gd name="connsiteY14" fmla="*/ 181733 h 1980000"/>
                  <a:gd name="connsiteX15" fmla="*/ 444106 w 1980000"/>
                  <a:gd name="connsiteY15" fmla="*/ 396755 h 1980000"/>
                  <a:gd name="connsiteX16" fmla="*/ 202900 w 1980000"/>
                  <a:gd name="connsiteY16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427173 w 1980000"/>
                  <a:gd name="connsiteY6" fmla="*/ 1552455 h 1980000"/>
                  <a:gd name="connsiteX7" fmla="*/ 994234 w 1980000"/>
                  <a:gd name="connsiteY7" fmla="*/ 1794033 h 1980000"/>
                  <a:gd name="connsiteX8" fmla="*/ 1104506 w 1980000"/>
                  <a:gd name="connsiteY8" fmla="*/ 1793755 h 1980000"/>
                  <a:gd name="connsiteX9" fmla="*/ 1278072 w 1980000"/>
                  <a:gd name="connsiteY9" fmla="*/ 1717555 h 1980000"/>
                  <a:gd name="connsiteX10" fmla="*/ 1430473 w 1980000"/>
                  <a:gd name="connsiteY10" fmla="*/ 1645588 h 1980000"/>
                  <a:gd name="connsiteX11" fmla="*/ 1570173 w 1980000"/>
                  <a:gd name="connsiteY11" fmla="*/ 1569388 h 1980000"/>
                  <a:gd name="connsiteX12" fmla="*/ 1806733 w 1980000"/>
                  <a:gd name="connsiteY12" fmla="*/ 977300 h 1980000"/>
                  <a:gd name="connsiteX13" fmla="*/ 1570173 w 1980000"/>
                  <a:gd name="connsiteY13" fmla="*/ 434855 h 1980000"/>
                  <a:gd name="connsiteX14" fmla="*/ 998467 w 1980000"/>
                  <a:gd name="connsiteY14" fmla="*/ 181733 h 1980000"/>
                  <a:gd name="connsiteX15" fmla="*/ 444106 w 1980000"/>
                  <a:gd name="connsiteY15" fmla="*/ 396755 h 1980000"/>
                  <a:gd name="connsiteX16" fmla="*/ 202900 w 1980000"/>
                  <a:gd name="connsiteY16" fmla="*/ 1019633 h 19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80000" h="1980000">
                    <a:moveTo>
                      <a:pt x="0" y="990000"/>
                    </a:moveTo>
                    <a:cubicBezTo>
                      <a:pt x="0" y="443238"/>
                      <a:pt x="443238" y="0"/>
                      <a:pt x="990000" y="0"/>
                    </a:cubicBezTo>
                    <a:cubicBezTo>
                      <a:pt x="1536762" y="0"/>
                      <a:pt x="1980000" y="443238"/>
                      <a:pt x="1980000" y="990000"/>
                    </a:cubicBezTo>
                    <a:cubicBezTo>
                      <a:pt x="1980000" y="1536762"/>
                      <a:pt x="1536762" y="1980000"/>
                      <a:pt x="990000" y="1980000"/>
                    </a:cubicBezTo>
                    <a:cubicBezTo>
                      <a:pt x="443238" y="1980000"/>
                      <a:pt x="0" y="1536762"/>
                      <a:pt x="0" y="990000"/>
                    </a:cubicBezTo>
                    <a:close/>
                    <a:moveTo>
                      <a:pt x="202900" y="1019633"/>
                    </a:moveTo>
                    <a:cubicBezTo>
                      <a:pt x="200078" y="1212250"/>
                      <a:pt x="295284" y="1423388"/>
                      <a:pt x="427173" y="1552455"/>
                    </a:cubicBezTo>
                    <a:cubicBezTo>
                      <a:pt x="559062" y="1681522"/>
                      <a:pt x="881345" y="1753816"/>
                      <a:pt x="994234" y="1794033"/>
                    </a:cubicBezTo>
                    <a:cubicBezTo>
                      <a:pt x="1107123" y="1834250"/>
                      <a:pt x="1057905" y="1799446"/>
                      <a:pt x="1104506" y="1793755"/>
                    </a:cubicBezTo>
                    <a:cubicBezTo>
                      <a:pt x="1151107" y="1788064"/>
                      <a:pt x="1222333" y="1735900"/>
                      <a:pt x="1278072" y="1717555"/>
                    </a:cubicBezTo>
                    <a:cubicBezTo>
                      <a:pt x="1333811" y="1699210"/>
                      <a:pt x="1381084" y="1677338"/>
                      <a:pt x="1430473" y="1645588"/>
                    </a:cubicBezTo>
                    <a:cubicBezTo>
                      <a:pt x="1479862" y="1613838"/>
                      <a:pt x="1508874" y="1687119"/>
                      <a:pt x="1570173" y="1569388"/>
                    </a:cubicBezTo>
                    <a:cubicBezTo>
                      <a:pt x="1631472" y="1451657"/>
                      <a:pt x="1822961" y="1154394"/>
                      <a:pt x="1806733" y="977300"/>
                    </a:cubicBezTo>
                    <a:cubicBezTo>
                      <a:pt x="1790505" y="800206"/>
                      <a:pt x="1704884" y="567450"/>
                      <a:pt x="1570173" y="434855"/>
                    </a:cubicBezTo>
                    <a:cubicBezTo>
                      <a:pt x="1435462" y="302261"/>
                      <a:pt x="1186145" y="188083"/>
                      <a:pt x="998467" y="181733"/>
                    </a:cubicBezTo>
                    <a:cubicBezTo>
                      <a:pt x="810789" y="175383"/>
                      <a:pt x="576701" y="257105"/>
                      <a:pt x="444106" y="396755"/>
                    </a:cubicBezTo>
                    <a:cubicBezTo>
                      <a:pt x="311512" y="536405"/>
                      <a:pt x="205722" y="827016"/>
                      <a:pt x="202900" y="1019633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2" name="Ellipszis 26">
                <a:extLst>
                  <a:ext uri="{FF2B5EF4-FFF2-40B4-BE49-F238E27FC236}">
                    <a16:creationId xmlns:a16="http://schemas.microsoft.com/office/drawing/2014/main" id="{93C209E4-797D-BB61-5E4A-EEA07051C598}"/>
                  </a:ext>
                </a:extLst>
              </p:cNvPr>
              <p:cNvSpPr/>
              <p:nvPr/>
            </p:nvSpPr>
            <p:spPr>
              <a:xfrm>
                <a:off x="2938650" y="1837738"/>
                <a:ext cx="1620000" cy="1620000"/>
              </a:xfrm>
              <a:prstGeom prst="ellips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3" name="Lekerekített téglalap 32">
                <a:extLst>
                  <a:ext uri="{FF2B5EF4-FFF2-40B4-BE49-F238E27FC236}">
                    <a16:creationId xmlns:a16="http://schemas.microsoft.com/office/drawing/2014/main" id="{CCC34271-EF8E-58B3-27A0-A00C4FE9186D}"/>
                  </a:ext>
                </a:extLst>
              </p:cNvPr>
              <p:cNvSpPr/>
              <p:nvPr/>
            </p:nvSpPr>
            <p:spPr>
              <a:xfrm rot="19605666">
                <a:off x="3184088" y="2377277"/>
                <a:ext cx="180000" cy="180000"/>
              </a:xfrm>
              <a:prstGeom prst="round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4" name="Lekerekített téglalap 33">
                <a:extLst>
                  <a:ext uri="{FF2B5EF4-FFF2-40B4-BE49-F238E27FC236}">
                    <a16:creationId xmlns:a16="http://schemas.microsoft.com/office/drawing/2014/main" id="{AA10DD60-C486-8D0E-ACE4-EB5AAC22AB81}"/>
                  </a:ext>
                </a:extLst>
              </p:cNvPr>
              <p:cNvSpPr/>
              <p:nvPr/>
            </p:nvSpPr>
            <p:spPr>
              <a:xfrm rot="19605666">
                <a:off x="3341930" y="2265168"/>
                <a:ext cx="180000" cy="180000"/>
              </a:xfrm>
              <a:prstGeom prst="round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5" name="Lekerekített téglalap 34">
                <a:extLst>
                  <a:ext uri="{FF2B5EF4-FFF2-40B4-BE49-F238E27FC236}">
                    <a16:creationId xmlns:a16="http://schemas.microsoft.com/office/drawing/2014/main" id="{7DDCF2D9-94A9-5E7B-ACA6-F59C5136E7BA}"/>
                  </a:ext>
                </a:extLst>
              </p:cNvPr>
              <p:cNvSpPr/>
              <p:nvPr/>
            </p:nvSpPr>
            <p:spPr>
              <a:xfrm rot="19605666">
                <a:off x="3499773" y="2156835"/>
                <a:ext cx="180000" cy="180000"/>
              </a:xfrm>
              <a:prstGeom prst="round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6" name="Lekerekített téglalap 35">
                <a:extLst>
                  <a:ext uri="{FF2B5EF4-FFF2-40B4-BE49-F238E27FC236}">
                    <a16:creationId xmlns:a16="http://schemas.microsoft.com/office/drawing/2014/main" id="{D99A7A1F-8DFF-0DA8-8B99-2F61371855F1}"/>
                  </a:ext>
                </a:extLst>
              </p:cNvPr>
              <p:cNvSpPr/>
              <p:nvPr/>
            </p:nvSpPr>
            <p:spPr>
              <a:xfrm rot="19605666">
                <a:off x="3653679" y="2048501"/>
                <a:ext cx="180000" cy="180000"/>
              </a:xfrm>
              <a:prstGeom prst="round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7" name="Lekerekített téglalap 36">
                <a:extLst>
                  <a:ext uri="{FF2B5EF4-FFF2-40B4-BE49-F238E27FC236}">
                    <a16:creationId xmlns:a16="http://schemas.microsoft.com/office/drawing/2014/main" id="{E466D752-5579-0A1B-796B-E4937965C47A}"/>
                  </a:ext>
                </a:extLst>
              </p:cNvPr>
              <p:cNvSpPr/>
              <p:nvPr/>
            </p:nvSpPr>
            <p:spPr>
              <a:xfrm rot="19605666">
                <a:off x="3026577" y="2480292"/>
                <a:ext cx="180000" cy="180000"/>
              </a:xfrm>
              <a:prstGeom prst="round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8" name="Lekerekített téglalap 37">
                <a:extLst>
                  <a:ext uri="{FF2B5EF4-FFF2-40B4-BE49-F238E27FC236}">
                    <a16:creationId xmlns:a16="http://schemas.microsoft.com/office/drawing/2014/main" id="{7815E7F8-ADCB-B899-68C8-057957369F4A}"/>
                  </a:ext>
                </a:extLst>
              </p:cNvPr>
              <p:cNvSpPr/>
              <p:nvPr/>
            </p:nvSpPr>
            <p:spPr>
              <a:xfrm rot="19605666">
                <a:off x="3807586" y="1944008"/>
                <a:ext cx="180000" cy="180000"/>
              </a:xfrm>
              <a:prstGeom prst="round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9" name="Lekerekített téglalap 38">
                <a:extLst>
                  <a:ext uri="{FF2B5EF4-FFF2-40B4-BE49-F238E27FC236}">
                    <a16:creationId xmlns:a16="http://schemas.microsoft.com/office/drawing/2014/main" id="{C1FE2225-98B9-1402-DD99-1581CA233BC2}"/>
                  </a:ext>
                </a:extLst>
              </p:cNvPr>
              <p:cNvSpPr/>
              <p:nvPr/>
            </p:nvSpPr>
            <p:spPr>
              <a:xfrm rot="1919041">
                <a:off x="3897523" y="3171966"/>
                <a:ext cx="180000" cy="180000"/>
              </a:xfrm>
              <a:prstGeom prst="roundRect">
                <a:avLst/>
              </a:prstGeom>
              <a:solidFill>
                <a:srgbClr val="36B8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0" name="Lekerekített téglalap 39">
                <a:extLst>
                  <a:ext uri="{FF2B5EF4-FFF2-40B4-BE49-F238E27FC236}">
                    <a16:creationId xmlns:a16="http://schemas.microsoft.com/office/drawing/2014/main" id="{7CE230E6-1B23-DB89-5932-AFE972987E10}"/>
                  </a:ext>
                </a:extLst>
              </p:cNvPr>
              <p:cNvSpPr/>
              <p:nvPr/>
            </p:nvSpPr>
            <p:spPr>
              <a:xfrm rot="1919041">
                <a:off x="3748390" y="3083838"/>
                <a:ext cx="180000" cy="180000"/>
              </a:xfrm>
              <a:prstGeom prst="roundRect">
                <a:avLst/>
              </a:prstGeom>
              <a:solidFill>
                <a:srgbClr val="36B8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1" name="Lekerekített téglalap 40">
                <a:extLst>
                  <a:ext uri="{FF2B5EF4-FFF2-40B4-BE49-F238E27FC236}">
                    <a16:creationId xmlns:a16="http://schemas.microsoft.com/office/drawing/2014/main" id="{1328632B-2243-24D4-8A4B-6390E3ED8C91}"/>
                  </a:ext>
                </a:extLst>
              </p:cNvPr>
              <p:cNvSpPr/>
              <p:nvPr/>
            </p:nvSpPr>
            <p:spPr>
              <a:xfrm rot="1919041">
                <a:off x="3589467" y="2987107"/>
                <a:ext cx="180000" cy="180000"/>
              </a:xfrm>
              <a:prstGeom prst="roundRect">
                <a:avLst/>
              </a:prstGeom>
              <a:solidFill>
                <a:srgbClr val="36B8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2" name="Lekerekített téglalap 41">
                <a:extLst>
                  <a:ext uri="{FF2B5EF4-FFF2-40B4-BE49-F238E27FC236}">
                    <a16:creationId xmlns:a16="http://schemas.microsoft.com/office/drawing/2014/main" id="{458830FA-39DC-A6D2-2C87-B40089B918D6}"/>
                  </a:ext>
                </a:extLst>
              </p:cNvPr>
              <p:cNvSpPr/>
              <p:nvPr/>
            </p:nvSpPr>
            <p:spPr>
              <a:xfrm rot="1919041">
                <a:off x="3426909" y="2892515"/>
                <a:ext cx="180000" cy="180000"/>
              </a:xfrm>
              <a:prstGeom prst="roundRect">
                <a:avLst/>
              </a:prstGeom>
              <a:solidFill>
                <a:srgbClr val="36B8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3" name="Lekerekített téglalap 45">
                <a:extLst>
                  <a:ext uri="{FF2B5EF4-FFF2-40B4-BE49-F238E27FC236}">
                    <a16:creationId xmlns:a16="http://schemas.microsoft.com/office/drawing/2014/main" id="{AEAD3E65-A0A7-BE1D-67EC-2D96715F50CF}"/>
                  </a:ext>
                </a:extLst>
              </p:cNvPr>
              <p:cNvSpPr/>
              <p:nvPr/>
            </p:nvSpPr>
            <p:spPr>
              <a:xfrm rot="555523">
                <a:off x="4337992" y="2625685"/>
                <a:ext cx="180000" cy="180000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4" name="Lekerekített téglalap 46">
                <a:extLst>
                  <a:ext uri="{FF2B5EF4-FFF2-40B4-BE49-F238E27FC236}">
                    <a16:creationId xmlns:a16="http://schemas.microsoft.com/office/drawing/2014/main" id="{D01A802A-1F6A-7BB2-C75C-93A394A75DB0}"/>
                  </a:ext>
                </a:extLst>
              </p:cNvPr>
              <p:cNvSpPr/>
              <p:nvPr/>
            </p:nvSpPr>
            <p:spPr>
              <a:xfrm rot="555523">
                <a:off x="4162963" y="2594448"/>
                <a:ext cx="180000" cy="180000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5" name="Lekerekített téglalap 47">
                <a:extLst>
                  <a:ext uri="{FF2B5EF4-FFF2-40B4-BE49-F238E27FC236}">
                    <a16:creationId xmlns:a16="http://schemas.microsoft.com/office/drawing/2014/main" id="{DC9444D3-C333-373F-845C-FAA2C6F9F024}"/>
                  </a:ext>
                </a:extLst>
              </p:cNvPr>
              <p:cNvSpPr/>
              <p:nvPr/>
            </p:nvSpPr>
            <p:spPr>
              <a:xfrm rot="555523">
                <a:off x="3987934" y="2561467"/>
                <a:ext cx="180000" cy="180000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6" name="Lekerekített téglalap 48">
                <a:extLst>
                  <a:ext uri="{FF2B5EF4-FFF2-40B4-BE49-F238E27FC236}">
                    <a16:creationId xmlns:a16="http://schemas.microsoft.com/office/drawing/2014/main" id="{899B1986-FD37-2E33-1289-42C80BDE8C7C}"/>
                  </a:ext>
                </a:extLst>
              </p:cNvPr>
              <p:cNvSpPr/>
              <p:nvPr/>
            </p:nvSpPr>
            <p:spPr>
              <a:xfrm rot="555523">
                <a:off x="3798846" y="2525013"/>
                <a:ext cx="180000" cy="180000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7" name="Lekerekített téglalap 49">
                <a:extLst>
                  <a:ext uri="{FF2B5EF4-FFF2-40B4-BE49-F238E27FC236}">
                    <a16:creationId xmlns:a16="http://schemas.microsoft.com/office/drawing/2014/main" id="{DAA9A08A-51D3-912A-E1F4-A4138C4EE3D7}"/>
                  </a:ext>
                </a:extLst>
              </p:cNvPr>
              <p:cNvSpPr/>
              <p:nvPr/>
            </p:nvSpPr>
            <p:spPr>
              <a:xfrm rot="555523">
                <a:off x="3623024" y="2496854"/>
                <a:ext cx="180000" cy="180000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E2275895-0612-4DB3-1E36-A0E27A44D345}"/>
                </a:ext>
              </a:extLst>
            </p:cNvPr>
            <p:cNvSpPr/>
            <p:nvPr/>
          </p:nvSpPr>
          <p:spPr>
            <a:xfrm>
              <a:off x="3962400" y="3519783"/>
              <a:ext cx="362284" cy="13432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9E29604-1ADA-1D8B-BF0B-F707C4081810}"/>
              </a:ext>
            </a:extLst>
          </p:cNvPr>
          <p:cNvSpPr/>
          <p:nvPr/>
        </p:nvSpPr>
        <p:spPr>
          <a:xfrm>
            <a:off x="-151339" y="-151544"/>
            <a:ext cx="12431730" cy="716108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E2E14E-4729-8C91-5D82-84CA6D6B971E}"/>
              </a:ext>
            </a:extLst>
          </p:cNvPr>
          <p:cNvSpPr txBox="1"/>
          <p:nvPr/>
        </p:nvSpPr>
        <p:spPr>
          <a:xfrm>
            <a:off x="567503" y="3082226"/>
            <a:ext cx="109840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How does the optimized electrode look like?</a:t>
            </a:r>
            <a:endParaRPr lang="en-NL" sz="4000" b="1" i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14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6" grpId="0"/>
      <p:bldP spid="77" grpId="0"/>
      <p:bldP spid="78" grpId="0"/>
      <p:bldP spid="79" grpId="0"/>
      <p:bldP spid="80" grpId="0"/>
      <p:bldP spid="81" grpId="0"/>
      <p:bldP spid="94" grpId="0" animBg="1"/>
      <p:bldP spid="2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2F0D83-8252-3799-B71B-4F0E2C695B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602FE8-A247-A877-2DDC-2D732C0E0D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dirty="0">
                <a:solidFill>
                  <a:prstClr val="black">
                    <a:lumMod val="50000"/>
                    <a:lumOff val="50000"/>
                  </a:prstClr>
                </a:solidFill>
              </a:rPr>
              <a:t>0.2 M Vanadium, 0.5 V, 1.5 cm s</a:t>
            </a:r>
            <a:r>
              <a:rPr lang="nl-NL" baseline="30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-1</a:t>
            </a:r>
            <a:endParaRPr lang="en-GB" baseline="30000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Van Gorp, R. &amp; Van der Heijden, M. et al</a:t>
            </a:r>
            <a:r>
              <a:rPr kumimoji="0" lang="nl-NL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., Chem. Eng. J., </a:t>
            </a:r>
            <a:r>
              <a:rPr kumimoji="0" lang="nl-NL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455,</a:t>
            </a: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139947 (2022)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20649B7-720C-C64D-C679-C39D9B0D2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Genetic optimization of electrode structures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Bimodal pore size distribution enhances the performance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2D07558-E052-CD96-912B-B85CC1423EAD}"/>
              </a:ext>
            </a:extLst>
          </p:cNvPr>
          <p:cNvGrpSpPr/>
          <p:nvPr/>
        </p:nvGrpSpPr>
        <p:grpSpPr>
          <a:xfrm>
            <a:off x="1185753" y="1631088"/>
            <a:ext cx="110270" cy="653991"/>
            <a:chOff x="1320758" y="2062301"/>
            <a:chExt cx="184031" cy="1091455"/>
          </a:xfrm>
        </p:grpSpPr>
        <p:sp>
          <p:nvSpPr>
            <p:cNvPr id="7" name="Lekerekített téglalap 58">
              <a:extLst>
                <a:ext uri="{FF2B5EF4-FFF2-40B4-BE49-F238E27FC236}">
                  <a16:creationId xmlns:a16="http://schemas.microsoft.com/office/drawing/2014/main" id="{4CFEFBD8-3ED3-4548-C59A-39F6557B87A9}"/>
                </a:ext>
              </a:extLst>
            </p:cNvPr>
            <p:cNvSpPr/>
            <p:nvPr/>
          </p:nvSpPr>
          <p:spPr>
            <a:xfrm>
              <a:off x="1324789" y="2062301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Lekerekített téglalap 59">
              <a:extLst>
                <a:ext uri="{FF2B5EF4-FFF2-40B4-BE49-F238E27FC236}">
                  <a16:creationId xmlns:a16="http://schemas.microsoft.com/office/drawing/2014/main" id="{736324E4-FB7D-BAEC-40FF-C48951558D91}"/>
                </a:ext>
              </a:extLst>
            </p:cNvPr>
            <p:cNvSpPr/>
            <p:nvPr/>
          </p:nvSpPr>
          <p:spPr>
            <a:xfrm>
              <a:off x="1324789" y="2362684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Lekerekített téglalap 60">
              <a:extLst>
                <a:ext uri="{FF2B5EF4-FFF2-40B4-BE49-F238E27FC236}">
                  <a16:creationId xmlns:a16="http://schemas.microsoft.com/office/drawing/2014/main" id="{641679D2-E14F-0F7A-32A6-35B9BFF97807}"/>
                </a:ext>
              </a:extLst>
            </p:cNvPr>
            <p:cNvSpPr/>
            <p:nvPr/>
          </p:nvSpPr>
          <p:spPr>
            <a:xfrm>
              <a:off x="1324789" y="2668645"/>
              <a:ext cx="180000" cy="180000"/>
            </a:xfrm>
            <a:prstGeom prst="roundRect">
              <a:avLst/>
            </a:prstGeom>
            <a:solidFill>
              <a:srgbClr val="FCED24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Lekerekített téglalap 61">
              <a:extLst>
                <a:ext uri="{FF2B5EF4-FFF2-40B4-BE49-F238E27FC236}">
                  <a16:creationId xmlns:a16="http://schemas.microsoft.com/office/drawing/2014/main" id="{DDEB8580-5497-FDBD-C3A9-AE4E83F734F0}"/>
                </a:ext>
              </a:extLst>
            </p:cNvPr>
            <p:cNvSpPr/>
            <p:nvPr/>
          </p:nvSpPr>
          <p:spPr>
            <a:xfrm>
              <a:off x="1320758" y="2973756"/>
              <a:ext cx="180000" cy="180000"/>
            </a:xfrm>
            <a:prstGeom prst="roundRect">
              <a:avLst/>
            </a:prstGeom>
            <a:solidFill>
              <a:srgbClr val="36B8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27FDAC5-21E8-79EC-A287-8D1E16B2C5B3}"/>
              </a:ext>
            </a:extLst>
          </p:cNvPr>
          <p:cNvGrpSpPr/>
          <p:nvPr/>
        </p:nvGrpSpPr>
        <p:grpSpPr>
          <a:xfrm>
            <a:off x="5094727" y="1496532"/>
            <a:ext cx="970691" cy="970691"/>
            <a:chOff x="5840888" y="1837738"/>
            <a:chExt cx="1620000" cy="1620000"/>
          </a:xfrm>
        </p:grpSpPr>
        <p:sp>
          <p:nvSpPr>
            <p:cNvPr id="12" name="Ellipszis 68">
              <a:extLst>
                <a:ext uri="{FF2B5EF4-FFF2-40B4-BE49-F238E27FC236}">
                  <a16:creationId xmlns:a16="http://schemas.microsoft.com/office/drawing/2014/main" id="{7EDBCB9B-73E6-2F06-E16F-0688C478E14D}"/>
                </a:ext>
              </a:extLst>
            </p:cNvPr>
            <p:cNvSpPr/>
            <p:nvPr/>
          </p:nvSpPr>
          <p:spPr>
            <a:xfrm>
              <a:off x="5840888" y="1837738"/>
              <a:ext cx="1620000" cy="1620000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Lekerekített téglalap 70">
              <a:extLst>
                <a:ext uri="{FF2B5EF4-FFF2-40B4-BE49-F238E27FC236}">
                  <a16:creationId xmlns:a16="http://schemas.microsoft.com/office/drawing/2014/main" id="{19F071AD-E25E-08E9-8080-65A74A332F5A}"/>
                </a:ext>
              </a:extLst>
            </p:cNvPr>
            <p:cNvSpPr/>
            <p:nvPr/>
          </p:nvSpPr>
          <p:spPr>
            <a:xfrm rot="555523">
              <a:off x="6321723" y="2532885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Lekerekített téglalap 71">
              <a:extLst>
                <a:ext uri="{FF2B5EF4-FFF2-40B4-BE49-F238E27FC236}">
                  <a16:creationId xmlns:a16="http://schemas.microsoft.com/office/drawing/2014/main" id="{81351016-A161-B54A-419E-F4E986E89747}"/>
                </a:ext>
              </a:extLst>
            </p:cNvPr>
            <p:cNvSpPr/>
            <p:nvPr/>
          </p:nvSpPr>
          <p:spPr>
            <a:xfrm rot="555523">
              <a:off x="7217563" y="2689903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Lekerekített téglalap 72">
              <a:extLst>
                <a:ext uri="{FF2B5EF4-FFF2-40B4-BE49-F238E27FC236}">
                  <a16:creationId xmlns:a16="http://schemas.microsoft.com/office/drawing/2014/main" id="{1DB1B018-2E3B-B440-939D-B02C4B3BD13D}"/>
                </a:ext>
              </a:extLst>
            </p:cNvPr>
            <p:cNvSpPr/>
            <p:nvPr/>
          </p:nvSpPr>
          <p:spPr>
            <a:xfrm rot="555523">
              <a:off x="7042534" y="2658666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Lekerekített téglalap 73">
              <a:extLst>
                <a:ext uri="{FF2B5EF4-FFF2-40B4-BE49-F238E27FC236}">
                  <a16:creationId xmlns:a16="http://schemas.microsoft.com/office/drawing/2014/main" id="{FAB6DEC8-96D6-CBF7-E52F-99ADD3695E0C}"/>
                </a:ext>
              </a:extLst>
            </p:cNvPr>
            <p:cNvSpPr/>
            <p:nvPr/>
          </p:nvSpPr>
          <p:spPr>
            <a:xfrm rot="555523">
              <a:off x="6867505" y="2625685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Lekerekített téglalap 74">
              <a:extLst>
                <a:ext uri="{FF2B5EF4-FFF2-40B4-BE49-F238E27FC236}">
                  <a16:creationId xmlns:a16="http://schemas.microsoft.com/office/drawing/2014/main" id="{2E1D7851-9087-1F3A-27E7-6848B2B54AA6}"/>
                </a:ext>
              </a:extLst>
            </p:cNvPr>
            <p:cNvSpPr/>
            <p:nvPr/>
          </p:nvSpPr>
          <p:spPr>
            <a:xfrm rot="555523">
              <a:off x="6678417" y="2589231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Lekerekített téglalap 75">
              <a:extLst>
                <a:ext uri="{FF2B5EF4-FFF2-40B4-BE49-F238E27FC236}">
                  <a16:creationId xmlns:a16="http://schemas.microsoft.com/office/drawing/2014/main" id="{3BB88F3F-FECD-2132-202B-9AE13F06E32F}"/>
                </a:ext>
              </a:extLst>
            </p:cNvPr>
            <p:cNvSpPr/>
            <p:nvPr/>
          </p:nvSpPr>
          <p:spPr>
            <a:xfrm rot="555523">
              <a:off x="6502595" y="2561072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Lekerekített téglalap 82">
              <a:extLst>
                <a:ext uri="{FF2B5EF4-FFF2-40B4-BE49-F238E27FC236}">
                  <a16:creationId xmlns:a16="http://schemas.microsoft.com/office/drawing/2014/main" id="{A8ABDA86-3E69-F937-1D80-70F00372B67B}"/>
                </a:ext>
              </a:extLst>
            </p:cNvPr>
            <p:cNvSpPr/>
            <p:nvPr/>
          </p:nvSpPr>
          <p:spPr>
            <a:xfrm rot="19605666">
              <a:off x="6098859" y="2383955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Lekerekített téglalap 83">
              <a:extLst>
                <a:ext uri="{FF2B5EF4-FFF2-40B4-BE49-F238E27FC236}">
                  <a16:creationId xmlns:a16="http://schemas.microsoft.com/office/drawing/2014/main" id="{9032C787-AA34-2826-1BF9-9A70C904258D}"/>
                </a:ext>
              </a:extLst>
            </p:cNvPr>
            <p:cNvSpPr/>
            <p:nvPr/>
          </p:nvSpPr>
          <p:spPr>
            <a:xfrm rot="19605666">
              <a:off x="6256701" y="2271846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Lekerekített téglalap 84">
              <a:extLst>
                <a:ext uri="{FF2B5EF4-FFF2-40B4-BE49-F238E27FC236}">
                  <a16:creationId xmlns:a16="http://schemas.microsoft.com/office/drawing/2014/main" id="{9ADEDFCA-44AE-D019-D5BF-790C813ADF3E}"/>
                </a:ext>
              </a:extLst>
            </p:cNvPr>
            <p:cNvSpPr/>
            <p:nvPr/>
          </p:nvSpPr>
          <p:spPr>
            <a:xfrm rot="19605666">
              <a:off x="6414544" y="2163513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Lekerekített téglalap 85">
              <a:extLst>
                <a:ext uri="{FF2B5EF4-FFF2-40B4-BE49-F238E27FC236}">
                  <a16:creationId xmlns:a16="http://schemas.microsoft.com/office/drawing/2014/main" id="{F97AF8B6-51DD-989A-89CA-B60A0CB3B12E}"/>
                </a:ext>
              </a:extLst>
            </p:cNvPr>
            <p:cNvSpPr/>
            <p:nvPr/>
          </p:nvSpPr>
          <p:spPr>
            <a:xfrm rot="19605666">
              <a:off x="6568450" y="2055179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Lekerekített téglalap 86">
              <a:extLst>
                <a:ext uri="{FF2B5EF4-FFF2-40B4-BE49-F238E27FC236}">
                  <a16:creationId xmlns:a16="http://schemas.microsoft.com/office/drawing/2014/main" id="{24C59FD9-48ED-6A8E-ABD3-06141DFD90EA}"/>
                </a:ext>
              </a:extLst>
            </p:cNvPr>
            <p:cNvSpPr/>
            <p:nvPr/>
          </p:nvSpPr>
          <p:spPr>
            <a:xfrm rot="19605666">
              <a:off x="5941348" y="2486970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Lekerekített téglalap 87">
              <a:extLst>
                <a:ext uri="{FF2B5EF4-FFF2-40B4-BE49-F238E27FC236}">
                  <a16:creationId xmlns:a16="http://schemas.microsoft.com/office/drawing/2014/main" id="{875A6E10-92BC-CC3C-6334-68F1F2A889B4}"/>
                </a:ext>
              </a:extLst>
            </p:cNvPr>
            <p:cNvSpPr/>
            <p:nvPr/>
          </p:nvSpPr>
          <p:spPr>
            <a:xfrm rot="19605666">
              <a:off x="6722357" y="1950686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5000D17-D16A-EB3E-D8DA-257DD2AD4509}"/>
              </a:ext>
            </a:extLst>
          </p:cNvPr>
          <p:cNvGrpSpPr/>
          <p:nvPr/>
        </p:nvGrpSpPr>
        <p:grpSpPr>
          <a:xfrm>
            <a:off x="7462456" y="1491799"/>
            <a:ext cx="970691" cy="970691"/>
            <a:chOff x="8758818" y="1829840"/>
            <a:chExt cx="1620000" cy="1620000"/>
          </a:xfrm>
        </p:grpSpPr>
        <p:sp>
          <p:nvSpPr>
            <p:cNvPr id="26" name="Ellipszis 90">
              <a:extLst>
                <a:ext uri="{FF2B5EF4-FFF2-40B4-BE49-F238E27FC236}">
                  <a16:creationId xmlns:a16="http://schemas.microsoft.com/office/drawing/2014/main" id="{1705105D-4B28-0FEA-44BC-823827BD9D01}"/>
                </a:ext>
              </a:extLst>
            </p:cNvPr>
            <p:cNvSpPr/>
            <p:nvPr/>
          </p:nvSpPr>
          <p:spPr>
            <a:xfrm>
              <a:off x="8758818" y="1829840"/>
              <a:ext cx="1620000" cy="1620000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Lekerekített téglalap 106">
              <a:extLst>
                <a:ext uri="{FF2B5EF4-FFF2-40B4-BE49-F238E27FC236}">
                  <a16:creationId xmlns:a16="http://schemas.microsoft.com/office/drawing/2014/main" id="{D6E61A22-3D89-1D32-FC25-BF3F390682F7}"/>
                </a:ext>
              </a:extLst>
            </p:cNvPr>
            <p:cNvSpPr/>
            <p:nvPr/>
          </p:nvSpPr>
          <p:spPr>
            <a:xfrm>
              <a:off x="8999890" y="2495198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Lekerekített téglalap 107">
              <a:extLst>
                <a:ext uri="{FF2B5EF4-FFF2-40B4-BE49-F238E27FC236}">
                  <a16:creationId xmlns:a16="http://schemas.microsoft.com/office/drawing/2014/main" id="{3001162A-6A78-9E35-A1C4-64FAE095257D}"/>
                </a:ext>
              </a:extLst>
            </p:cNvPr>
            <p:cNvSpPr/>
            <p:nvPr/>
          </p:nvSpPr>
          <p:spPr>
            <a:xfrm>
              <a:off x="9176887" y="2495198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Lekerekített téglalap 108">
              <a:extLst>
                <a:ext uri="{FF2B5EF4-FFF2-40B4-BE49-F238E27FC236}">
                  <a16:creationId xmlns:a16="http://schemas.microsoft.com/office/drawing/2014/main" id="{8C9A4188-28E3-0880-5B5E-874CB4635F8B}"/>
                </a:ext>
              </a:extLst>
            </p:cNvPr>
            <p:cNvSpPr/>
            <p:nvPr/>
          </p:nvSpPr>
          <p:spPr>
            <a:xfrm>
              <a:off x="9356887" y="2495198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Lekerekített téglalap 109">
              <a:extLst>
                <a:ext uri="{FF2B5EF4-FFF2-40B4-BE49-F238E27FC236}">
                  <a16:creationId xmlns:a16="http://schemas.microsoft.com/office/drawing/2014/main" id="{6F872E9A-DF4D-4245-0F5F-E54FA816E302}"/>
                </a:ext>
              </a:extLst>
            </p:cNvPr>
            <p:cNvSpPr/>
            <p:nvPr/>
          </p:nvSpPr>
          <p:spPr>
            <a:xfrm>
              <a:off x="9542892" y="2494774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Lekerekített téglalap 110">
              <a:extLst>
                <a:ext uri="{FF2B5EF4-FFF2-40B4-BE49-F238E27FC236}">
                  <a16:creationId xmlns:a16="http://schemas.microsoft.com/office/drawing/2014/main" id="{EFC8BF1D-8ECE-A8AD-5C29-15CCDE9A0E1A}"/>
                </a:ext>
              </a:extLst>
            </p:cNvPr>
            <p:cNvSpPr/>
            <p:nvPr/>
          </p:nvSpPr>
          <p:spPr>
            <a:xfrm>
              <a:off x="9722892" y="2495198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Lekerekített téglalap 111">
              <a:extLst>
                <a:ext uri="{FF2B5EF4-FFF2-40B4-BE49-F238E27FC236}">
                  <a16:creationId xmlns:a16="http://schemas.microsoft.com/office/drawing/2014/main" id="{0ACE1253-A838-B4F2-64F0-00F8046F0C0D}"/>
                </a:ext>
              </a:extLst>
            </p:cNvPr>
            <p:cNvSpPr/>
            <p:nvPr/>
          </p:nvSpPr>
          <p:spPr>
            <a:xfrm>
              <a:off x="9901838" y="2495198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D22D163-B109-8209-8ADE-9C7EB8C286B0}"/>
              </a:ext>
            </a:extLst>
          </p:cNvPr>
          <p:cNvGrpSpPr/>
          <p:nvPr/>
        </p:nvGrpSpPr>
        <p:grpSpPr>
          <a:xfrm>
            <a:off x="7462456" y="2789504"/>
            <a:ext cx="970691" cy="970691"/>
            <a:chOff x="8758818" y="4125479"/>
            <a:chExt cx="1620000" cy="1620000"/>
          </a:xfrm>
        </p:grpSpPr>
        <p:sp>
          <p:nvSpPr>
            <p:cNvPr id="34" name="Ellipszis 112">
              <a:extLst>
                <a:ext uri="{FF2B5EF4-FFF2-40B4-BE49-F238E27FC236}">
                  <a16:creationId xmlns:a16="http://schemas.microsoft.com/office/drawing/2014/main" id="{AF1D5997-36B5-7A83-EF0B-30AF48A72E96}"/>
                </a:ext>
              </a:extLst>
            </p:cNvPr>
            <p:cNvSpPr/>
            <p:nvPr/>
          </p:nvSpPr>
          <p:spPr>
            <a:xfrm>
              <a:off x="8758818" y="4125479"/>
              <a:ext cx="1620000" cy="1620000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Lekerekített téglalap 124">
              <a:extLst>
                <a:ext uri="{FF2B5EF4-FFF2-40B4-BE49-F238E27FC236}">
                  <a16:creationId xmlns:a16="http://schemas.microsoft.com/office/drawing/2014/main" id="{EA657F5D-AC72-86A0-8F8E-C10255F62696}"/>
                </a:ext>
              </a:extLst>
            </p:cNvPr>
            <p:cNvSpPr/>
            <p:nvPr/>
          </p:nvSpPr>
          <p:spPr>
            <a:xfrm>
              <a:off x="9056643" y="4800672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Lekerekített téglalap 125">
              <a:extLst>
                <a:ext uri="{FF2B5EF4-FFF2-40B4-BE49-F238E27FC236}">
                  <a16:creationId xmlns:a16="http://schemas.microsoft.com/office/drawing/2014/main" id="{FB40A1D5-4430-B732-FE49-30710F36735F}"/>
                </a:ext>
              </a:extLst>
            </p:cNvPr>
            <p:cNvSpPr/>
            <p:nvPr/>
          </p:nvSpPr>
          <p:spPr>
            <a:xfrm>
              <a:off x="9233640" y="4800672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Lekerekített téglalap 126">
              <a:extLst>
                <a:ext uri="{FF2B5EF4-FFF2-40B4-BE49-F238E27FC236}">
                  <a16:creationId xmlns:a16="http://schemas.microsoft.com/office/drawing/2014/main" id="{82A35249-BB7A-6F42-0815-1628058BD273}"/>
                </a:ext>
              </a:extLst>
            </p:cNvPr>
            <p:cNvSpPr/>
            <p:nvPr/>
          </p:nvSpPr>
          <p:spPr>
            <a:xfrm>
              <a:off x="9413640" y="4800672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Lekerekített téglalap 127">
              <a:extLst>
                <a:ext uri="{FF2B5EF4-FFF2-40B4-BE49-F238E27FC236}">
                  <a16:creationId xmlns:a16="http://schemas.microsoft.com/office/drawing/2014/main" id="{02EFB8AD-57D4-1B7B-D31C-B579665CAC85}"/>
                </a:ext>
              </a:extLst>
            </p:cNvPr>
            <p:cNvSpPr/>
            <p:nvPr/>
          </p:nvSpPr>
          <p:spPr>
            <a:xfrm>
              <a:off x="9599645" y="4800248"/>
              <a:ext cx="180000" cy="180000"/>
            </a:xfrm>
            <a:prstGeom prst="round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Lekerekített téglalap 128">
              <a:extLst>
                <a:ext uri="{FF2B5EF4-FFF2-40B4-BE49-F238E27FC236}">
                  <a16:creationId xmlns:a16="http://schemas.microsoft.com/office/drawing/2014/main" id="{4C71E122-0412-9417-67DD-1458583BEEB7}"/>
                </a:ext>
              </a:extLst>
            </p:cNvPr>
            <p:cNvSpPr/>
            <p:nvPr/>
          </p:nvSpPr>
          <p:spPr>
            <a:xfrm>
              <a:off x="9779645" y="4800672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Lekerekített téglalap 129">
              <a:extLst>
                <a:ext uri="{FF2B5EF4-FFF2-40B4-BE49-F238E27FC236}">
                  <a16:creationId xmlns:a16="http://schemas.microsoft.com/office/drawing/2014/main" id="{5511743D-07D7-EC13-7DFF-E10E1592E6E2}"/>
                </a:ext>
              </a:extLst>
            </p:cNvPr>
            <p:cNvSpPr/>
            <p:nvPr/>
          </p:nvSpPr>
          <p:spPr>
            <a:xfrm>
              <a:off x="9956642" y="4800248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DC36625-3234-11D9-E7DC-FE4D52C2938D}"/>
              </a:ext>
            </a:extLst>
          </p:cNvPr>
          <p:cNvGrpSpPr/>
          <p:nvPr/>
        </p:nvGrpSpPr>
        <p:grpSpPr>
          <a:xfrm>
            <a:off x="4887561" y="2598367"/>
            <a:ext cx="1391246" cy="1325563"/>
            <a:chOff x="5543851" y="3806489"/>
            <a:chExt cx="2321872" cy="2212250"/>
          </a:xfrm>
        </p:grpSpPr>
        <p:sp>
          <p:nvSpPr>
            <p:cNvPr id="42" name="Lekerekített téglalap 130">
              <a:extLst>
                <a:ext uri="{FF2B5EF4-FFF2-40B4-BE49-F238E27FC236}">
                  <a16:creationId xmlns:a16="http://schemas.microsoft.com/office/drawing/2014/main" id="{C3585899-E9ED-BAE4-9662-867D4DED6395}"/>
                </a:ext>
              </a:extLst>
            </p:cNvPr>
            <p:cNvSpPr/>
            <p:nvPr/>
          </p:nvSpPr>
          <p:spPr>
            <a:xfrm rot="555523">
              <a:off x="6951518" y="4412779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Lekerekített téglalap 131">
              <a:extLst>
                <a:ext uri="{FF2B5EF4-FFF2-40B4-BE49-F238E27FC236}">
                  <a16:creationId xmlns:a16="http://schemas.microsoft.com/office/drawing/2014/main" id="{2403F81A-CF19-4106-03C6-C5365AE4C6B8}"/>
                </a:ext>
              </a:extLst>
            </p:cNvPr>
            <p:cNvSpPr/>
            <p:nvPr/>
          </p:nvSpPr>
          <p:spPr>
            <a:xfrm rot="555523">
              <a:off x="6919744" y="4599885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Lekerekített téglalap 132">
              <a:extLst>
                <a:ext uri="{FF2B5EF4-FFF2-40B4-BE49-F238E27FC236}">
                  <a16:creationId xmlns:a16="http://schemas.microsoft.com/office/drawing/2014/main" id="{59E3F1FD-E5E0-4DE5-D7A7-A9363820DCA9}"/>
                </a:ext>
              </a:extLst>
            </p:cNvPr>
            <p:cNvSpPr/>
            <p:nvPr/>
          </p:nvSpPr>
          <p:spPr>
            <a:xfrm rot="555523">
              <a:off x="6887968" y="4788113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Lekerekített téglalap 133">
              <a:extLst>
                <a:ext uri="{FF2B5EF4-FFF2-40B4-BE49-F238E27FC236}">
                  <a16:creationId xmlns:a16="http://schemas.microsoft.com/office/drawing/2014/main" id="{83909AD0-7916-AF5F-F80C-74881B997685}"/>
                </a:ext>
              </a:extLst>
            </p:cNvPr>
            <p:cNvSpPr/>
            <p:nvPr/>
          </p:nvSpPr>
          <p:spPr>
            <a:xfrm rot="555523">
              <a:off x="6856380" y="4969859"/>
              <a:ext cx="180000" cy="180000"/>
            </a:xfrm>
            <a:prstGeom prst="roundRect">
              <a:avLst/>
            </a:prstGeom>
            <a:solidFill>
              <a:srgbClr val="FCED24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Lekerekített téglalap 134">
              <a:extLst>
                <a:ext uri="{FF2B5EF4-FFF2-40B4-BE49-F238E27FC236}">
                  <a16:creationId xmlns:a16="http://schemas.microsoft.com/office/drawing/2014/main" id="{FB882508-8407-BA49-ECA4-82125C0FC100}"/>
                </a:ext>
              </a:extLst>
            </p:cNvPr>
            <p:cNvSpPr/>
            <p:nvPr/>
          </p:nvSpPr>
          <p:spPr>
            <a:xfrm rot="555523">
              <a:off x="6821439" y="5156230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Lekerekített téglalap 135">
              <a:extLst>
                <a:ext uri="{FF2B5EF4-FFF2-40B4-BE49-F238E27FC236}">
                  <a16:creationId xmlns:a16="http://schemas.microsoft.com/office/drawing/2014/main" id="{8F83E9C3-6BFA-A1C7-4968-4CD6DABF24FA}"/>
                </a:ext>
              </a:extLst>
            </p:cNvPr>
            <p:cNvSpPr/>
            <p:nvPr/>
          </p:nvSpPr>
          <p:spPr>
            <a:xfrm rot="555523">
              <a:off x="6788803" y="5340702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Lekerekített téglalap 136">
              <a:extLst>
                <a:ext uri="{FF2B5EF4-FFF2-40B4-BE49-F238E27FC236}">
                  <a16:creationId xmlns:a16="http://schemas.microsoft.com/office/drawing/2014/main" id="{81EE6FEE-A901-E6C5-D4BD-5B0DE37D3969}"/>
                </a:ext>
              </a:extLst>
            </p:cNvPr>
            <p:cNvSpPr/>
            <p:nvPr/>
          </p:nvSpPr>
          <p:spPr>
            <a:xfrm rot="555523">
              <a:off x="6373961" y="4762006"/>
              <a:ext cx="180000" cy="180000"/>
            </a:xfrm>
            <a:prstGeom prst="roundRect">
              <a:avLst/>
            </a:prstGeom>
            <a:solidFill>
              <a:srgbClr val="36B8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" name="Lekerekített téglalap 137">
              <a:extLst>
                <a:ext uri="{FF2B5EF4-FFF2-40B4-BE49-F238E27FC236}">
                  <a16:creationId xmlns:a16="http://schemas.microsoft.com/office/drawing/2014/main" id="{71F0D19E-4120-6291-BE18-7ABCF77ABEDA}"/>
                </a:ext>
              </a:extLst>
            </p:cNvPr>
            <p:cNvSpPr/>
            <p:nvPr/>
          </p:nvSpPr>
          <p:spPr>
            <a:xfrm rot="1919041">
              <a:off x="6997749" y="5548238"/>
              <a:ext cx="108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Lekerekített téglalap 139">
              <a:extLst>
                <a:ext uri="{FF2B5EF4-FFF2-40B4-BE49-F238E27FC236}">
                  <a16:creationId xmlns:a16="http://schemas.microsoft.com/office/drawing/2014/main" id="{3234C561-FB8A-91F9-F55C-49D3FAA6589E}"/>
                </a:ext>
              </a:extLst>
            </p:cNvPr>
            <p:cNvSpPr/>
            <p:nvPr/>
          </p:nvSpPr>
          <p:spPr>
            <a:xfrm rot="19605666">
              <a:off x="6115897" y="4670616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1" name="Lekerekített téglalap 140">
              <a:extLst>
                <a:ext uri="{FF2B5EF4-FFF2-40B4-BE49-F238E27FC236}">
                  <a16:creationId xmlns:a16="http://schemas.microsoft.com/office/drawing/2014/main" id="{A4164029-EEA0-63F5-AFF6-761AC2466E9E}"/>
                </a:ext>
              </a:extLst>
            </p:cNvPr>
            <p:cNvSpPr/>
            <p:nvPr/>
          </p:nvSpPr>
          <p:spPr>
            <a:xfrm rot="19605666">
              <a:off x="6273739" y="4558507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2" name="Lekerekített téglalap 141">
              <a:extLst>
                <a:ext uri="{FF2B5EF4-FFF2-40B4-BE49-F238E27FC236}">
                  <a16:creationId xmlns:a16="http://schemas.microsoft.com/office/drawing/2014/main" id="{81C8A299-5C9E-8EAF-ECB0-BABF376716AC}"/>
                </a:ext>
              </a:extLst>
            </p:cNvPr>
            <p:cNvSpPr/>
            <p:nvPr/>
          </p:nvSpPr>
          <p:spPr>
            <a:xfrm rot="19605666">
              <a:off x="6431582" y="4450174"/>
              <a:ext cx="180000" cy="180000"/>
            </a:xfrm>
            <a:prstGeom prst="round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3" name="Lekerekített téglalap 142">
              <a:extLst>
                <a:ext uri="{FF2B5EF4-FFF2-40B4-BE49-F238E27FC236}">
                  <a16:creationId xmlns:a16="http://schemas.microsoft.com/office/drawing/2014/main" id="{5C4C32DC-0B59-A368-F5DE-A8517E58B68F}"/>
                </a:ext>
              </a:extLst>
            </p:cNvPr>
            <p:cNvSpPr/>
            <p:nvPr/>
          </p:nvSpPr>
          <p:spPr>
            <a:xfrm rot="19605666">
              <a:off x="6585488" y="4341840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4" name="Lekerekített téglalap 143">
              <a:extLst>
                <a:ext uri="{FF2B5EF4-FFF2-40B4-BE49-F238E27FC236}">
                  <a16:creationId xmlns:a16="http://schemas.microsoft.com/office/drawing/2014/main" id="{AED5630C-B91C-B091-797C-E26DC127E7E0}"/>
                </a:ext>
              </a:extLst>
            </p:cNvPr>
            <p:cNvSpPr/>
            <p:nvPr/>
          </p:nvSpPr>
          <p:spPr>
            <a:xfrm rot="19605666">
              <a:off x="5958386" y="4773631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5" name="Lekerekített téglalap 144">
              <a:extLst>
                <a:ext uri="{FF2B5EF4-FFF2-40B4-BE49-F238E27FC236}">
                  <a16:creationId xmlns:a16="http://schemas.microsoft.com/office/drawing/2014/main" id="{6EE2AAC2-D970-7D62-85BF-7561F24E4EDE}"/>
                </a:ext>
              </a:extLst>
            </p:cNvPr>
            <p:cNvSpPr/>
            <p:nvPr/>
          </p:nvSpPr>
          <p:spPr>
            <a:xfrm rot="19605666">
              <a:off x="6739395" y="4237347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Lekerekített téglalap 145">
              <a:extLst>
                <a:ext uri="{FF2B5EF4-FFF2-40B4-BE49-F238E27FC236}">
                  <a16:creationId xmlns:a16="http://schemas.microsoft.com/office/drawing/2014/main" id="{26E412BB-C164-C7C3-1255-22B68A31E616}"/>
                </a:ext>
              </a:extLst>
            </p:cNvPr>
            <p:cNvSpPr/>
            <p:nvPr/>
          </p:nvSpPr>
          <p:spPr>
            <a:xfrm rot="1919041">
              <a:off x="6829332" y="5465305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7" name="Lekerekített téglalap 146">
              <a:extLst>
                <a:ext uri="{FF2B5EF4-FFF2-40B4-BE49-F238E27FC236}">
                  <a16:creationId xmlns:a16="http://schemas.microsoft.com/office/drawing/2014/main" id="{31385A24-76ED-51AA-84D7-6DFF4B835ADB}"/>
                </a:ext>
              </a:extLst>
            </p:cNvPr>
            <p:cNvSpPr/>
            <p:nvPr/>
          </p:nvSpPr>
          <p:spPr>
            <a:xfrm rot="1919041">
              <a:off x="6680199" y="5377177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8" name="Lekerekített téglalap 147">
              <a:extLst>
                <a:ext uri="{FF2B5EF4-FFF2-40B4-BE49-F238E27FC236}">
                  <a16:creationId xmlns:a16="http://schemas.microsoft.com/office/drawing/2014/main" id="{FC18EAA7-F4A2-B922-60DF-C8D981642E85}"/>
                </a:ext>
              </a:extLst>
            </p:cNvPr>
            <p:cNvSpPr/>
            <p:nvPr/>
          </p:nvSpPr>
          <p:spPr>
            <a:xfrm rot="1919041">
              <a:off x="6521276" y="5280446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9" name="Lekerekített téglalap 148">
              <a:extLst>
                <a:ext uri="{FF2B5EF4-FFF2-40B4-BE49-F238E27FC236}">
                  <a16:creationId xmlns:a16="http://schemas.microsoft.com/office/drawing/2014/main" id="{A42C493F-0419-60C2-2970-77F59010CC4F}"/>
                </a:ext>
              </a:extLst>
            </p:cNvPr>
            <p:cNvSpPr/>
            <p:nvPr/>
          </p:nvSpPr>
          <p:spPr>
            <a:xfrm rot="1919041">
              <a:off x="6358718" y="5185854"/>
              <a:ext cx="180000" cy="180000"/>
            </a:xfrm>
            <a:prstGeom prst="roundRect">
              <a:avLst/>
            </a:prstGeom>
            <a:solidFill>
              <a:srgbClr val="FF7F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0" name="Lekerekített téglalap 149">
              <a:extLst>
                <a:ext uri="{FF2B5EF4-FFF2-40B4-BE49-F238E27FC236}">
                  <a16:creationId xmlns:a16="http://schemas.microsoft.com/office/drawing/2014/main" id="{B39D1A1A-93CD-E1CB-B129-FFF1549EA474}"/>
                </a:ext>
              </a:extLst>
            </p:cNvPr>
            <p:cNvSpPr/>
            <p:nvPr/>
          </p:nvSpPr>
          <p:spPr>
            <a:xfrm rot="555523">
              <a:off x="7269801" y="4919024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1" name="Lekerekített téglalap 150">
              <a:extLst>
                <a:ext uri="{FF2B5EF4-FFF2-40B4-BE49-F238E27FC236}">
                  <a16:creationId xmlns:a16="http://schemas.microsoft.com/office/drawing/2014/main" id="{A5D7F747-1A6E-C5E0-2E78-CF53D485A685}"/>
                </a:ext>
              </a:extLst>
            </p:cNvPr>
            <p:cNvSpPr/>
            <p:nvPr/>
          </p:nvSpPr>
          <p:spPr>
            <a:xfrm rot="555523">
              <a:off x="7094772" y="4887787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" name="Lekerekített téglalap 151">
              <a:extLst>
                <a:ext uri="{FF2B5EF4-FFF2-40B4-BE49-F238E27FC236}">
                  <a16:creationId xmlns:a16="http://schemas.microsoft.com/office/drawing/2014/main" id="{B8F37CF5-0BCC-3024-FFA8-FDD9400AB422}"/>
                </a:ext>
              </a:extLst>
            </p:cNvPr>
            <p:cNvSpPr/>
            <p:nvPr/>
          </p:nvSpPr>
          <p:spPr>
            <a:xfrm rot="555523">
              <a:off x="6919743" y="4854806"/>
              <a:ext cx="180000" cy="180000"/>
            </a:xfrm>
            <a:prstGeom prst="roundRect">
              <a:avLst/>
            </a:prstGeom>
            <a:solidFill>
              <a:srgbClr val="FF7F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3" name="Lekerekített téglalap 152">
              <a:extLst>
                <a:ext uri="{FF2B5EF4-FFF2-40B4-BE49-F238E27FC236}">
                  <a16:creationId xmlns:a16="http://schemas.microsoft.com/office/drawing/2014/main" id="{73AAC316-9DA9-A3A7-EE77-2A01E02DF533}"/>
                </a:ext>
              </a:extLst>
            </p:cNvPr>
            <p:cNvSpPr/>
            <p:nvPr/>
          </p:nvSpPr>
          <p:spPr>
            <a:xfrm rot="555523">
              <a:off x="6730655" y="4818352"/>
              <a:ext cx="180000" cy="180000"/>
            </a:xfrm>
            <a:prstGeom prst="roundRect">
              <a:avLst/>
            </a:prstGeom>
            <a:solidFill>
              <a:srgbClr val="7030A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4" name="Lekerekített téglalap 153">
              <a:extLst>
                <a:ext uri="{FF2B5EF4-FFF2-40B4-BE49-F238E27FC236}">
                  <a16:creationId xmlns:a16="http://schemas.microsoft.com/office/drawing/2014/main" id="{1371B26E-8A6B-9564-12A5-F0DF04942655}"/>
                </a:ext>
              </a:extLst>
            </p:cNvPr>
            <p:cNvSpPr/>
            <p:nvPr/>
          </p:nvSpPr>
          <p:spPr>
            <a:xfrm rot="555523">
              <a:off x="6554833" y="4790193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5" name="Fánk 44">
              <a:extLst>
                <a:ext uri="{FF2B5EF4-FFF2-40B4-BE49-F238E27FC236}">
                  <a16:creationId xmlns:a16="http://schemas.microsoft.com/office/drawing/2014/main" id="{753DA839-2193-2CBD-F7DA-115AE49BFDDA}"/>
                </a:ext>
              </a:extLst>
            </p:cNvPr>
            <p:cNvSpPr/>
            <p:nvPr/>
          </p:nvSpPr>
          <p:spPr>
            <a:xfrm>
              <a:off x="5543851" y="3806489"/>
              <a:ext cx="2321872" cy="2212250"/>
            </a:xfrm>
            <a:custGeom>
              <a:avLst/>
              <a:gdLst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495000 w 1980000"/>
                <a:gd name="connsiteY5" fmla="*/ 990000 h 1980000"/>
                <a:gd name="connsiteX6" fmla="*/ 990000 w 1980000"/>
                <a:gd name="connsiteY6" fmla="*/ 1485000 h 1980000"/>
                <a:gd name="connsiteX7" fmla="*/ 1485000 w 1980000"/>
                <a:gd name="connsiteY7" fmla="*/ 990000 h 1980000"/>
                <a:gd name="connsiteX8" fmla="*/ 990000 w 1980000"/>
                <a:gd name="connsiteY8" fmla="*/ 495000 h 1980000"/>
                <a:gd name="connsiteX9" fmla="*/ 495000 w 1980000"/>
                <a:gd name="connsiteY9" fmla="*/ 990000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495000 w 1980000"/>
                <a:gd name="connsiteY5" fmla="*/ 990000 h 1980000"/>
                <a:gd name="connsiteX6" fmla="*/ 994234 w 1980000"/>
                <a:gd name="connsiteY6" fmla="*/ 1794033 h 1980000"/>
                <a:gd name="connsiteX7" fmla="*/ 1485000 w 1980000"/>
                <a:gd name="connsiteY7" fmla="*/ 990000 h 1980000"/>
                <a:gd name="connsiteX8" fmla="*/ 990000 w 1980000"/>
                <a:gd name="connsiteY8" fmla="*/ 495000 h 1980000"/>
                <a:gd name="connsiteX9" fmla="*/ 495000 w 1980000"/>
                <a:gd name="connsiteY9" fmla="*/ 990000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495000 w 1980000"/>
                <a:gd name="connsiteY5" fmla="*/ 990000 h 1980000"/>
                <a:gd name="connsiteX6" fmla="*/ 994234 w 1980000"/>
                <a:gd name="connsiteY6" fmla="*/ 1794033 h 1980000"/>
                <a:gd name="connsiteX7" fmla="*/ 1806733 w 1980000"/>
                <a:gd name="connsiteY7" fmla="*/ 977300 h 1980000"/>
                <a:gd name="connsiteX8" fmla="*/ 990000 w 1980000"/>
                <a:gd name="connsiteY8" fmla="*/ 495000 h 1980000"/>
                <a:gd name="connsiteX9" fmla="*/ 495000 w 1980000"/>
                <a:gd name="connsiteY9" fmla="*/ 990000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495000 w 1980000"/>
                <a:gd name="connsiteY5" fmla="*/ 990000 h 1980000"/>
                <a:gd name="connsiteX6" fmla="*/ 994234 w 1980000"/>
                <a:gd name="connsiteY6" fmla="*/ 1794033 h 1980000"/>
                <a:gd name="connsiteX7" fmla="*/ 1570173 w 1980000"/>
                <a:gd name="connsiteY7" fmla="*/ 1569388 h 1980000"/>
                <a:gd name="connsiteX8" fmla="*/ 1806733 w 1980000"/>
                <a:gd name="connsiteY8" fmla="*/ 977300 h 1980000"/>
                <a:gd name="connsiteX9" fmla="*/ 990000 w 1980000"/>
                <a:gd name="connsiteY9" fmla="*/ 495000 h 1980000"/>
                <a:gd name="connsiteX10" fmla="*/ 495000 w 1980000"/>
                <a:gd name="connsiteY10" fmla="*/ 990000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495000 w 1980000"/>
                <a:gd name="connsiteY5" fmla="*/ 990000 h 1980000"/>
                <a:gd name="connsiteX6" fmla="*/ 994234 w 1980000"/>
                <a:gd name="connsiteY6" fmla="*/ 1794033 h 1980000"/>
                <a:gd name="connsiteX7" fmla="*/ 1273839 w 1980000"/>
                <a:gd name="connsiteY7" fmla="*/ 1759888 h 1980000"/>
                <a:gd name="connsiteX8" fmla="*/ 1570173 w 1980000"/>
                <a:gd name="connsiteY8" fmla="*/ 1569388 h 1980000"/>
                <a:gd name="connsiteX9" fmla="*/ 1806733 w 1980000"/>
                <a:gd name="connsiteY9" fmla="*/ 977300 h 1980000"/>
                <a:gd name="connsiteX10" fmla="*/ 990000 w 1980000"/>
                <a:gd name="connsiteY10" fmla="*/ 495000 h 1980000"/>
                <a:gd name="connsiteX11" fmla="*/ 495000 w 1980000"/>
                <a:gd name="connsiteY11" fmla="*/ 990000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495000 w 1980000"/>
                <a:gd name="connsiteY5" fmla="*/ 990000 h 1980000"/>
                <a:gd name="connsiteX6" fmla="*/ 994234 w 1980000"/>
                <a:gd name="connsiteY6" fmla="*/ 1794033 h 1980000"/>
                <a:gd name="connsiteX7" fmla="*/ 1104506 w 1980000"/>
                <a:gd name="connsiteY7" fmla="*/ 1793755 h 1980000"/>
                <a:gd name="connsiteX8" fmla="*/ 1273839 w 1980000"/>
                <a:gd name="connsiteY8" fmla="*/ 1759888 h 1980000"/>
                <a:gd name="connsiteX9" fmla="*/ 1570173 w 1980000"/>
                <a:gd name="connsiteY9" fmla="*/ 1569388 h 1980000"/>
                <a:gd name="connsiteX10" fmla="*/ 1806733 w 1980000"/>
                <a:gd name="connsiteY10" fmla="*/ 977300 h 1980000"/>
                <a:gd name="connsiteX11" fmla="*/ 990000 w 1980000"/>
                <a:gd name="connsiteY11" fmla="*/ 495000 h 1980000"/>
                <a:gd name="connsiteX12" fmla="*/ 495000 w 1980000"/>
                <a:gd name="connsiteY12" fmla="*/ 990000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994234 w 1980000"/>
                <a:gd name="connsiteY6" fmla="*/ 1794033 h 1980000"/>
                <a:gd name="connsiteX7" fmla="*/ 1104506 w 1980000"/>
                <a:gd name="connsiteY7" fmla="*/ 1793755 h 1980000"/>
                <a:gd name="connsiteX8" fmla="*/ 1273839 w 1980000"/>
                <a:gd name="connsiteY8" fmla="*/ 1759888 h 1980000"/>
                <a:gd name="connsiteX9" fmla="*/ 1570173 w 1980000"/>
                <a:gd name="connsiteY9" fmla="*/ 1569388 h 1980000"/>
                <a:gd name="connsiteX10" fmla="*/ 1806733 w 1980000"/>
                <a:gd name="connsiteY10" fmla="*/ 977300 h 1980000"/>
                <a:gd name="connsiteX11" fmla="*/ 990000 w 1980000"/>
                <a:gd name="connsiteY11" fmla="*/ 495000 h 1980000"/>
                <a:gd name="connsiteX12" fmla="*/ 202900 w 1980000"/>
                <a:gd name="connsiteY12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994234 w 1980000"/>
                <a:gd name="connsiteY6" fmla="*/ 1794033 h 1980000"/>
                <a:gd name="connsiteX7" fmla="*/ 1104506 w 1980000"/>
                <a:gd name="connsiteY7" fmla="*/ 1793755 h 1980000"/>
                <a:gd name="connsiteX8" fmla="*/ 1273839 w 1980000"/>
                <a:gd name="connsiteY8" fmla="*/ 1759888 h 1980000"/>
                <a:gd name="connsiteX9" fmla="*/ 1570173 w 1980000"/>
                <a:gd name="connsiteY9" fmla="*/ 1569388 h 1980000"/>
                <a:gd name="connsiteX10" fmla="*/ 1806733 w 1980000"/>
                <a:gd name="connsiteY10" fmla="*/ 977300 h 1980000"/>
                <a:gd name="connsiteX11" fmla="*/ 990000 w 1980000"/>
                <a:gd name="connsiteY11" fmla="*/ 495000 h 1980000"/>
                <a:gd name="connsiteX12" fmla="*/ 202900 w 1980000"/>
                <a:gd name="connsiteY12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73839 w 1980000"/>
                <a:gd name="connsiteY9" fmla="*/ 1759888 h 1980000"/>
                <a:gd name="connsiteX10" fmla="*/ 1570173 w 1980000"/>
                <a:gd name="connsiteY10" fmla="*/ 1569388 h 1980000"/>
                <a:gd name="connsiteX11" fmla="*/ 1806733 w 1980000"/>
                <a:gd name="connsiteY11" fmla="*/ 977300 h 1980000"/>
                <a:gd name="connsiteX12" fmla="*/ 990000 w 1980000"/>
                <a:gd name="connsiteY12" fmla="*/ 495000 h 1980000"/>
                <a:gd name="connsiteX13" fmla="*/ 202900 w 1980000"/>
                <a:gd name="connsiteY13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73839 w 1980000"/>
                <a:gd name="connsiteY9" fmla="*/ 1759888 h 1980000"/>
                <a:gd name="connsiteX10" fmla="*/ 1570173 w 1980000"/>
                <a:gd name="connsiteY10" fmla="*/ 1569388 h 1980000"/>
                <a:gd name="connsiteX11" fmla="*/ 1806733 w 1980000"/>
                <a:gd name="connsiteY11" fmla="*/ 977300 h 1980000"/>
                <a:gd name="connsiteX12" fmla="*/ 998467 w 1980000"/>
                <a:gd name="connsiteY12" fmla="*/ 181733 h 1980000"/>
                <a:gd name="connsiteX13" fmla="*/ 202900 w 1980000"/>
                <a:gd name="connsiteY13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73839 w 1980000"/>
                <a:gd name="connsiteY9" fmla="*/ 1759888 h 1980000"/>
                <a:gd name="connsiteX10" fmla="*/ 1570173 w 1980000"/>
                <a:gd name="connsiteY10" fmla="*/ 1569388 h 1980000"/>
                <a:gd name="connsiteX11" fmla="*/ 1806733 w 1980000"/>
                <a:gd name="connsiteY11" fmla="*/ 977300 h 1980000"/>
                <a:gd name="connsiteX12" fmla="*/ 1570173 w 1980000"/>
                <a:gd name="connsiteY12" fmla="*/ 434855 h 1980000"/>
                <a:gd name="connsiteX13" fmla="*/ 998467 w 1980000"/>
                <a:gd name="connsiteY13" fmla="*/ 181733 h 1980000"/>
                <a:gd name="connsiteX14" fmla="*/ 202900 w 1980000"/>
                <a:gd name="connsiteY14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73839 w 1980000"/>
                <a:gd name="connsiteY9" fmla="*/ 1759888 h 1980000"/>
                <a:gd name="connsiteX10" fmla="*/ 1570173 w 1980000"/>
                <a:gd name="connsiteY10" fmla="*/ 1569388 h 1980000"/>
                <a:gd name="connsiteX11" fmla="*/ 1806733 w 1980000"/>
                <a:gd name="connsiteY11" fmla="*/ 977300 h 1980000"/>
                <a:gd name="connsiteX12" fmla="*/ 1570173 w 1980000"/>
                <a:gd name="connsiteY12" fmla="*/ 434855 h 1980000"/>
                <a:gd name="connsiteX13" fmla="*/ 998467 w 1980000"/>
                <a:gd name="connsiteY13" fmla="*/ 181733 h 1980000"/>
                <a:gd name="connsiteX14" fmla="*/ 444106 w 1980000"/>
                <a:gd name="connsiteY14" fmla="*/ 396755 h 1980000"/>
                <a:gd name="connsiteX15" fmla="*/ 202900 w 1980000"/>
                <a:gd name="connsiteY15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73839 w 1980000"/>
                <a:gd name="connsiteY9" fmla="*/ 1759888 h 1980000"/>
                <a:gd name="connsiteX10" fmla="*/ 1430473 w 1980000"/>
                <a:gd name="connsiteY10" fmla="*/ 164558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78072 w 1980000"/>
                <a:gd name="connsiteY9" fmla="*/ 1717555 h 1980000"/>
                <a:gd name="connsiteX10" fmla="*/ 1430473 w 1980000"/>
                <a:gd name="connsiteY10" fmla="*/ 164558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61827 w 1980000"/>
                <a:gd name="connsiteY9" fmla="*/ 1683455 h 1980000"/>
                <a:gd name="connsiteX10" fmla="*/ 1430473 w 1980000"/>
                <a:gd name="connsiteY10" fmla="*/ 164558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65888 w 1980000"/>
                <a:gd name="connsiteY9" fmla="*/ 1690559 h 1980000"/>
                <a:gd name="connsiteX10" fmla="*/ 1430473 w 1980000"/>
                <a:gd name="connsiteY10" fmla="*/ 164558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65888 w 1980000"/>
                <a:gd name="connsiteY9" fmla="*/ 1690559 h 1980000"/>
                <a:gd name="connsiteX10" fmla="*/ 1430473 w 1980000"/>
                <a:gd name="connsiteY10" fmla="*/ 164558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65888 w 1980000"/>
                <a:gd name="connsiteY9" fmla="*/ 1690559 h 1980000"/>
                <a:gd name="connsiteX10" fmla="*/ 1488684 w 1980000"/>
                <a:gd name="connsiteY10" fmla="*/ 152765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078784 w 1980000"/>
                <a:gd name="connsiteY8" fmla="*/ 1759655 h 1980000"/>
                <a:gd name="connsiteX9" fmla="*/ 1265888 w 1980000"/>
                <a:gd name="connsiteY9" fmla="*/ 1690559 h 1980000"/>
                <a:gd name="connsiteX10" fmla="*/ 1488684 w 1980000"/>
                <a:gd name="connsiteY10" fmla="*/ 152765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9717 h 1980000"/>
                <a:gd name="connsiteX8" fmla="*/ 1078784 w 1980000"/>
                <a:gd name="connsiteY8" fmla="*/ 1759655 h 1980000"/>
                <a:gd name="connsiteX9" fmla="*/ 1265888 w 1980000"/>
                <a:gd name="connsiteY9" fmla="*/ 1690559 h 1980000"/>
                <a:gd name="connsiteX10" fmla="*/ 1488684 w 1980000"/>
                <a:gd name="connsiteY10" fmla="*/ 152765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80000" h="1980000">
                  <a:moveTo>
                    <a:pt x="0" y="990000"/>
                  </a:moveTo>
                  <a:cubicBezTo>
                    <a:pt x="0" y="443238"/>
                    <a:pt x="443238" y="0"/>
                    <a:pt x="990000" y="0"/>
                  </a:cubicBezTo>
                  <a:cubicBezTo>
                    <a:pt x="1536762" y="0"/>
                    <a:pt x="1980000" y="443238"/>
                    <a:pt x="1980000" y="990000"/>
                  </a:cubicBezTo>
                  <a:cubicBezTo>
                    <a:pt x="1980000" y="1536762"/>
                    <a:pt x="1536762" y="1980000"/>
                    <a:pt x="990000" y="1980000"/>
                  </a:cubicBezTo>
                  <a:cubicBezTo>
                    <a:pt x="443238" y="1980000"/>
                    <a:pt x="0" y="1536762"/>
                    <a:pt x="0" y="990000"/>
                  </a:cubicBezTo>
                  <a:close/>
                  <a:moveTo>
                    <a:pt x="202900" y="1019633"/>
                  </a:moveTo>
                  <a:cubicBezTo>
                    <a:pt x="200078" y="1212250"/>
                    <a:pt x="295284" y="1423388"/>
                    <a:pt x="427173" y="1552455"/>
                  </a:cubicBezTo>
                  <a:cubicBezTo>
                    <a:pt x="559062" y="1681522"/>
                    <a:pt x="885632" y="1765184"/>
                    <a:pt x="994234" y="1799717"/>
                  </a:cubicBezTo>
                  <a:cubicBezTo>
                    <a:pt x="1102836" y="1834250"/>
                    <a:pt x="1032183" y="1765346"/>
                    <a:pt x="1078784" y="1759655"/>
                  </a:cubicBezTo>
                  <a:cubicBezTo>
                    <a:pt x="1125385" y="1753964"/>
                    <a:pt x="1210149" y="1708904"/>
                    <a:pt x="1265888" y="1690559"/>
                  </a:cubicBezTo>
                  <a:cubicBezTo>
                    <a:pt x="1425867" y="1612538"/>
                    <a:pt x="1439295" y="1559408"/>
                    <a:pt x="1488684" y="1527658"/>
                  </a:cubicBezTo>
                  <a:cubicBezTo>
                    <a:pt x="1538073" y="1495908"/>
                    <a:pt x="1508874" y="1687119"/>
                    <a:pt x="1570173" y="1569388"/>
                  </a:cubicBezTo>
                  <a:cubicBezTo>
                    <a:pt x="1631472" y="1451657"/>
                    <a:pt x="1822961" y="1154394"/>
                    <a:pt x="1806733" y="977300"/>
                  </a:cubicBezTo>
                  <a:cubicBezTo>
                    <a:pt x="1790505" y="800206"/>
                    <a:pt x="1704884" y="567450"/>
                    <a:pt x="1570173" y="434855"/>
                  </a:cubicBezTo>
                  <a:cubicBezTo>
                    <a:pt x="1435462" y="302261"/>
                    <a:pt x="1186145" y="188083"/>
                    <a:pt x="998467" y="181733"/>
                  </a:cubicBezTo>
                  <a:cubicBezTo>
                    <a:pt x="810789" y="175383"/>
                    <a:pt x="576701" y="257105"/>
                    <a:pt x="444106" y="396755"/>
                  </a:cubicBezTo>
                  <a:cubicBezTo>
                    <a:pt x="311512" y="536405"/>
                    <a:pt x="205722" y="827016"/>
                    <a:pt x="202900" y="1019633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6" name="Ellipszis 138">
              <a:extLst>
                <a:ext uri="{FF2B5EF4-FFF2-40B4-BE49-F238E27FC236}">
                  <a16:creationId xmlns:a16="http://schemas.microsoft.com/office/drawing/2014/main" id="{33F639EB-B1C8-4C3E-7223-3F6B9D07A7C7}"/>
                </a:ext>
              </a:extLst>
            </p:cNvPr>
            <p:cNvSpPr/>
            <p:nvPr/>
          </p:nvSpPr>
          <p:spPr>
            <a:xfrm>
              <a:off x="5870459" y="4131077"/>
              <a:ext cx="1620000" cy="1620000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67" name="Egyenes összekötő nyíllal 89">
            <a:extLst>
              <a:ext uri="{FF2B5EF4-FFF2-40B4-BE49-F238E27FC236}">
                <a16:creationId xmlns:a16="http://schemas.microsoft.com/office/drawing/2014/main" id="{1CD9B0C7-F738-565D-9AE1-10E750248494}"/>
              </a:ext>
            </a:extLst>
          </p:cNvPr>
          <p:cNvCxnSpPr>
            <a:cxnSpLocks/>
          </p:cNvCxnSpPr>
          <p:nvPr/>
        </p:nvCxnSpPr>
        <p:spPr>
          <a:xfrm>
            <a:off x="6234831" y="1948406"/>
            <a:ext cx="1080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Egyenes összekötő nyíllal 67">
            <a:extLst>
              <a:ext uri="{FF2B5EF4-FFF2-40B4-BE49-F238E27FC236}">
                <a16:creationId xmlns:a16="http://schemas.microsoft.com/office/drawing/2014/main" id="{468EEA77-17D5-1FC4-8163-4F51CF2C36FD}"/>
              </a:ext>
            </a:extLst>
          </p:cNvPr>
          <p:cNvCxnSpPr>
            <a:cxnSpLocks/>
          </p:cNvCxnSpPr>
          <p:nvPr/>
        </p:nvCxnSpPr>
        <p:spPr>
          <a:xfrm>
            <a:off x="3840387" y="1948406"/>
            <a:ext cx="1080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Egyenes összekötő nyíllal 167">
            <a:extLst>
              <a:ext uri="{FF2B5EF4-FFF2-40B4-BE49-F238E27FC236}">
                <a16:creationId xmlns:a16="http://schemas.microsoft.com/office/drawing/2014/main" id="{E8DD4FDD-93C8-FE2A-AECB-F2AC86C3B0CC}"/>
              </a:ext>
            </a:extLst>
          </p:cNvPr>
          <p:cNvCxnSpPr/>
          <p:nvPr/>
        </p:nvCxnSpPr>
        <p:spPr>
          <a:xfrm flipH="1">
            <a:off x="7941636" y="2494902"/>
            <a:ext cx="0" cy="288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Egyenes összekötő nyíllal 177">
            <a:extLst>
              <a:ext uri="{FF2B5EF4-FFF2-40B4-BE49-F238E27FC236}">
                <a16:creationId xmlns:a16="http://schemas.microsoft.com/office/drawing/2014/main" id="{4D60EAB6-9413-D98E-99E1-97A7FED0F876}"/>
              </a:ext>
            </a:extLst>
          </p:cNvPr>
          <p:cNvCxnSpPr/>
          <p:nvPr/>
        </p:nvCxnSpPr>
        <p:spPr>
          <a:xfrm flipH="1" flipV="1">
            <a:off x="5562394" y="2479419"/>
            <a:ext cx="0" cy="288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Egyenes összekötő nyíllal 170">
            <a:extLst>
              <a:ext uri="{FF2B5EF4-FFF2-40B4-BE49-F238E27FC236}">
                <a16:creationId xmlns:a16="http://schemas.microsoft.com/office/drawing/2014/main" id="{9CC11E79-A2E3-8697-5F96-8D198544FB95}"/>
              </a:ext>
            </a:extLst>
          </p:cNvPr>
          <p:cNvCxnSpPr>
            <a:cxnSpLocks/>
          </p:cNvCxnSpPr>
          <p:nvPr/>
        </p:nvCxnSpPr>
        <p:spPr>
          <a:xfrm flipH="1">
            <a:off x="6234831" y="3217268"/>
            <a:ext cx="1080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Egyenes összekötő nyíllal 65">
            <a:extLst>
              <a:ext uri="{FF2B5EF4-FFF2-40B4-BE49-F238E27FC236}">
                <a16:creationId xmlns:a16="http://schemas.microsoft.com/office/drawing/2014/main" id="{92FB7BC1-1CFF-D925-746F-62F8E27EBD9D}"/>
              </a:ext>
            </a:extLst>
          </p:cNvPr>
          <p:cNvCxnSpPr>
            <a:cxnSpLocks/>
          </p:cNvCxnSpPr>
          <p:nvPr/>
        </p:nvCxnSpPr>
        <p:spPr>
          <a:xfrm>
            <a:off x="1488018" y="1948406"/>
            <a:ext cx="1080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4D0B86EF-30F9-3C58-9B5A-6B1A81EB68D2}"/>
              </a:ext>
            </a:extLst>
          </p:cNvPr>
          <p:cNvSpPr txBox="1"/>
          <p:nvPr/>
        </p:nvSpPr>
        <p:spPr>
          <a:xfrm>
            <a:off x="8692262" y="2088113"/>
            <a:ext cx="2685351" cy="923330"/>
          </a:xfrm>
          <a:prstGeom prst="rect">
            <a:avLst/>
          </a:prstGeom>
          <a:noFill/>
          <a:ln w="28575">
            <a:solidFill>
              <a:srgbClr val="2A962A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Increased fitness: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↑ Electrochemical power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↓ Pumping power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F97615B-9737-EF87-CB8B-68FD5D6DC996}"/>
              </a:ext>
            </a:extLst>
          </p:cNvPr>
          <p:cNvSpPr txBox="1"/>
          <p:nvPr/>
        </p:nvSpPr>
        <p:spPr>
          <a:xfrm>
            <a:off x="801688" y="2304815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Genes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D0811D6-3AFC-5854-4F3A-A85862D559EB}"/>
              </a:ext>
            </a:extLst>
          </p:cNvPr>
          <p:cNvSpPr txBox="1"/>
          <p:nvPr/>
        </p:nvSpPr>
        <p:spPr>
          <a:xfrm>
            <a:off x="1355532" y="1566935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Generation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21DFD77-99A4-A388-3711-439E09AC0D7C}"/>
              </a:ext>
            </a:extLst>
          </p:cNvPr>
          <p:cNvSpPr txBox="1"/>
          <p:nvPr/>
        </p:nvSpPr>
        <p:spPr>
          <a:xfrm>
            <a:off x="3775093" y="1566935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A962A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Selection</a:t>
            </a:r>
            <a:endParaRPr kumimoji="0" lang="en-NL" sz="1800" b="1" i="0" u="none" strike="noStrike" kern="1200" cap="none" spc="0" normalizeH="0" baseline="0" noProof="0" dirty="0">
              <a:ln>
                <a:noFill/>
              </a:ln>
              <a:solidFill>
                <a:srgbClr val="2A962A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6AC200D-F4A6-BFCC-CC94-3AEA9F607AB7}"/>
              </a:ext>
            </a:extLst>
          </p:cNvPr>
          <p:cNvSpPr txBox="1"/>
          <p:nvPr/>
        </p:nvSpPr>
        <p:spPr>
          <a:xfrm>
            <a:off x="6156713" y="1566935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Crossover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9B1EEAB-4CAC-42CA-7B48-4EA4D126E1A1}"/>
              </a:ext>
            </a:extLst>
          </p:cNvPr>
          <p:cNvSpPr txBox="1"/>
          <p:nvPr/>
        </p:nvSpPr>
        <p:spPr>
          <a:xfrm>
            <a:off x="6867546" y="2452617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Mutation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7EF03D7-70E9-BD7A-7AA2-D408F7E8D4F5}"/>
              </a:ext>
            </a:extLst>
          </p:cNvPr>
          <p:cNvSpPr txBox="1"/>
          <p:nvPr/>
        </p:nvSpPr>
        <p:spPr>
          <a:xfrm>
            <a:off x="4340589" y="2452617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A962A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Selection</a:t>
            </a:r>
            <a:endParaRPr kumimoji="0" lang="en-NL" sz="1800" b="1" i="0" u="none" strike="noStrike" kern="1200" cap="none" spc="0" normalizeH="0" baseline="0" noProof="0" dirty="0">
              <a:ln>
                <a:noFill/>
              </a:ln>
              <a:solidFill>
                <a:srgbClr val="2A962A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5F6873D-0834-6685-285D-2407CB61E303}"/>
              </a:ext>
            </a:extLst>
          </p:cNvPr>
          <p:cNvSpPr txBox="1"/>
          <p:nvPr/>
        </p:nvSpPr>
        <p:spPr>
          <a:xfrm>
            <a:off x="6111829" y="2849514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Generation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AD43615-0EBA-E7D0-3A16-61F313B1F163}"/>
              </a:ext>
            </a:extLst>
          </p:cNvPr>
          <p:cNvSpPr txBox="1"/>
          <p:nvPr/>
        </p:nvSpPr>
        <p:spPr>
          <a:xfrm>
            <a:off x="2333298" y="3030669"/>
            <a:ext cx="1377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Termination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82" name="Egyenes összekötő nyíllal 170">
            <a:extLst>
              <a:ext uri="{FF2B5EF4-FFF2-40B4-BE49-F238E27FC236}">
                <a16:creationId xmlns:a16="http://schemas.microsoft.com/office/drawing/2014/main" id="{391EEED6-B9F7-0002-D425-71BD9589D403}"/>
              </a:ext>
            </a:extLst>
          </p:cNvPr>
          <p:cNvCxnSpPr>
            <a:cxnSpLocks/>
          </p:cNvCxnSpPr>
          <p:nvPr/>
        </p:nvCxnSpPr>
        <p:spPr>
          <a:xfrm flipH="1">
            <a:off x="3800589" y="3217268"/>
            <a:ext cx="1080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9876152-3F51-928C-9DDC-C097B420A54C}"/>
              </a:ext>
            </a:extLst>
          </p:cNvPr>
          <p:cNvGrpSpPr/>
          <p:nvPr/>
        </p:nvGrpSpPr>
        <p:grpSpPr>
          <a:xfrm>
            <a:off x="2578018" y="1376899"/>
            <a:ext cx="1186400" cy="1186400"/>
            <a:chOff x="2723024" y="1697536"/>
            <a:chExt cx="1980000" cy="1980000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9D455659-988D-8F6B-1CF9-D5336F712E6A}"/>
                </a:ext>
              </a:extLst>
            </p:cNvPr>
            <p:cNvGrpSpPr/>
            <p:nvPr/>
          </p:nvGrpSpPr>
          <p:grpSpPr>
            <a:xfrm>
              <a:off x="2723024" y="1697536"/>
              <a:ext cx="1980000" cy="1980000"/>
              <a:chOff x="2723024" y="1697536"/>
              <a:chExt cx="1980000" cy="1980000"/>
            </a:xfrm>
          </p:grpSpPr>
          <p:sp>
            <p:nvSpPr>
              <p:cNvPr id="86" name="Lekerekített téglalap 51">
                <a:extLst>
                  <a:ext uri="{FF2B5EF4-FFF2-40B4-BE49-F238E27FC236}">
                    <a16:creationId xmlns:a16="http://schemas.microsoft.com/office/drawing/2014/main" id="{D53C787B-0497-8DD9-436A-8DB605571F8B}"/>
                  </a:ext>
                </a:extLst>
              </p:cNvPr>
              <p:cNvSpPr/>
              <p:nvPr/>
            </p:nvSpPr>
            <p:spPr>
              <a:xfrm rot="555523">
                <a:off x="4019709" y="2119440"/>
                <a:ext cx="180000" cy="180000"/>
              </a:xfrm>
              <a:prstGeom prst="roundRect">
                <a:avLst/>
              </a:prstGeom>
              <a:solidFill>
                <a:srgbClr val="FCED24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7" name="Lekerekített téglalap 52">
                <a:extLst>
                  <a:ext uri="{FF2B5EF4-FFF2-40B4-BE49-F238E27FC236}">
                    <a16:creationId xmlns:a16="http://schemas.microsoft.com/office/drawing/2014/main" id="{55008C20-CF3C-6126-DAED-C63172815E0F}"/>
                  </a:ext>
                </a:extLst>
              </p:cNvPr>
              <p:cNvSpPr/>
              <p:nvPr/>
            </p:nvSpPr>
            <p:spPr>
              <a:xfrm rot="555523">
                <a:off x="3987935" y="2306546"/>
                <a:ext cx="180000" cy="180000"/>
              </a:xfrm>
              <a:prstGeom prst="roundRect">
                <a:avLst/>
              </a:prstGeom>
              <a:solidFill>
                <a:srgbClr val="FCED24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8" name="Lekerekített téglalap 53">
                <a:extLst>
                  <a:ext uri="{FF2B5EF4-FFF2-40B4-BE49-F238E27FC236}">
                    <a16:creationId xmlns:a16="http://schemas.microsoft.com/office/drawing/2014/main" id="{A0DDA1DC-C031-F193-8CB0-93B7FB5DD58C}"/>
                  </a:ext>
                </a:extLst>
              </p:cNvPr>
              <p:cNvSpPr/>
              <p:nvPr/>
            </p:nvSpPr>
            <p:spPr>
              <a:xfrm rot="555523">
                <a:off x="3956159" y="2494774"/>
                <a:ext cx="180000" cy="180000"/>
              </a:xfrm>
              <a:prstGeom prst="roundRect">
                <a:avLst/>
              </a:prstGeom>
              <a:solidFill>
                <a:srgbClr val="FCED24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9" name="Lekerekített téglalap 54">
                <a:extLst>
                  <a:ext uri="{FF2B5EF4-FFF2-40B4-BE49-F238E27FC236}">
                    <a16:creationId xmlns:a16="http://schemas.microsoft.com/office/drawing/2014/main" id="{40EF6D30-C509-BBF2-E646-04691C52B57D}"/>
                  </a:ext>
                </a:extLst>
              </p:cNvPr>
              <p:cNvSpPr/>
              <p:nvPr/>
            </p:nvSpPr>
            <p:spPr>
              <a:xfrm rot="555523">
                <a:off x="3924571" y="2676520"/>
                <a:ext cx="180000" cy="180000"/>
              </a:xfrm>
              <a:prstGeom prst="roundRect">
                <a:avLst/>
              </a:prstGeom>
              <a:solidFill>
                <a:srgbClr val="FCED24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0" name="Lekerekített téglalap 55">
                <a:extLst>
                  <a:ext uri="{FF2B5EF4-FFF2-40B4-BE49-F238E27FC236}">
                    <a16:creationId xmlns:a16="http://schemas.microsoft.com/office/drawing/2014/main" id="{267523CE-3064-319B-1D9C-E39BEF468BB0}"/>
                  </a:ext>
                </a:extLst>
              </p:cNvPr>
              <p:cNvSpPr/>
              <p:nvPr/>
            </p:nvSpPr>
            <p:spPr>
              <a:xfrm rot="555523">
                <a:off x="3889630" y="2862891"/>
                <a:ext cx="180000" cy="180000"/>
              </a:xfrm>
              <a:prstGeom prst="roundRect">
                <a:avLst/>
              </a:prstGeom>
              <a:solidFill>
                <a:srgbClr val="FCED24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1" name="Lekerekített téglalap 56">
                <a:extLst>
                  <a:ext uri="{FF2B5EF4-FFF2-40B4-BE49-F238E27FC236}">
                    <a16:creationId xmlns:a16="http://schemas.microsoft.com/office/drawing/2014/main" id="{4D325027-B369-B19D-8714-5D62345918BF}"/>
                  </a:ext>
                </a:extLst>
              </p:cNvPr>
              <p:cNvSpPr/>
              <p:nvPr/>
            </p:nvSpPr>
            <p:spPr>
              <a:xfrm rot="555523">
                <a:off x="3856994" y="3047363"/>
                <a:ext cx="180000" cy="180000"/>
              </a:xfrm>
              <a:prstGeom prst="roundRect">
                <a:avLst/>
              </a:prstGeom>
              <a:solidFill>
                <a:srgbClr val="FCED24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2" name="Lekerekített téglalap 50">
                <a:extLst>
                  <a:ext uri="{FF2B5EF4-FFF2-40B4-BE49-F238E27FC236}">
                    <a16:creationId xmlns:a16="http://schemas.microsoft.com/office/drawing/2014/main" id="{EC559C7E-EB52-1CD4-E7DE-57615C86F4A7}"/>
                  </a:ext>
                </a:extLst>
              </p:cNvPr>
              <p:cNvSpPr/>
              <p:nvPr/>
            </p:nvSpPr>
            <p:spPr>
              <a:xfrm rot="555523">
                <a:off x="3442152" y="2468667"/>
                <a:ext cx="180000" cy="180000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3" name="Lekerekített téglalap 42">
                <a:extLst>
                  <a:ext uri="{FF2B5EF4-FFF2-40B4-BE49-F238E27FC236}">
                    <a16:creationId xmlns:a16="http://schemas.microsoft.com/office/drawing/2014/main" id="{C470744B-6DC9-EFCA-E49D-C80EB3251762}"/>
                  </a:ext>
                </a:extLst>
              </p:cNvPr>
              <p:cNvSpPr/>
              <p:nvPr/>
            </p:nvSpPr>
            <p:spPr>
              <a:xfrm rot="1919041">
                <a:off x="4065940" y="3383852"/>
                <a:ext cx="108000" cy="180000"/>
              </a:xfrm>
              <a:prstGeom prst="round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4" name="Fánk 44">
                <a:extLst>
                  <a:ext uri="{FF2B5EF4-FFF2-40B4-BE49-F238E27FC236}">
                    <a16:creationId xmlns:a16="http://schemas.microsoft.com/office/drawing/2014/main" id="{AB84F476-1AB1-0F45-7281-5D3902440BBC}"/>
                  </a:ext>
                </a:extLst>
              </p:cNvPr>
              <p:cNvSpPr/>
              <p:nvPr/>
            </p:nvSpPr>
            <p:spPr>
              <a:xfrm>
                <a:off x="2723024" y="1697536"/>
                <a:ext cx="1980000" cy="1980000"/>
              </a:xfrm>
              <a:custGeom>
                <a:avLst/>
                <a:gdLst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495000 w 1980000"/>
                  <a:gd name="connsiteY5" fmla="*/ 990000 h 1980000"/>
                  <a:gd name="connsiteX6" fmla="*/ 990000 w 1980000"/>
                  <a:gd name="connsiteY6" fmla="*/ 1485000 h 1980000"/>
                  <a:gd name="connsiteX7" fmla="*/ 1485000 w 1980000"/>
                  <a:gd name="connsiteY7" fmla="*/ 990000 h 1980000"/>
                  <a:gd name="connsiteX8" fmla="*/ 990000 w 1980000"/>
                  <a:gd name="connsiteY8" fmla="*/ 495000 h 1980000"/>
                  <a:gd name="connsiteX9" fmla="*/ 495000 w 1980000"/>
                  <a:gd name="connsiteY9" fmla="*/ 990000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495000 w 1980000"/>
                  <a:gd name="connsiteY5" fmla="*/ 990000 h 1980000"/>
                  <a:gd name="connsiteX6" fmla="*/ 994234 w 1980000"/>
                  <a:gd name="connsiteY6" fmla="*/ 1794033 h 1980000"/>
                  <a:gd name="connsiteX7" fmla="*/ 1485000 w 1980000"/>
                  <a:gd name="connsiteY7" fmla="*/ 990000 h 1980000"/>
                  <a:gd name="connsiteX8" fmla="*/ 990000 w 1980000"/>
                  <a:gd name="connsiteY8" fmla="*/ 495000 h 1980000"/>
                  <a:gd name="connsiteX9" fmla="*/ 495000 w 1980000"/>
                  <a:gd name="connsiteY9" fmla="*/ 990000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495000 w 1980000"/>
                  <a:gd name="connsiteY5" fmla="*/ 990000 h 1980000"/>
                  <a:gd name="connsiteX6" fmla="*/ 994234 w 1980000"/>
                  <a:gd name="connsiteY6" fmla="*/ 1794033 h 1980000"/>
                  <a:gd name="connsiteX7" fmla="*/ 1806733 w 1980000"/>
                  <a:gd name="connsiteY7" fmla="*/ 977300 h 1980000"/>
                  <a:gd name="connsiteX8" fmla="*/ 990000 w 1980000"/>
                  <a:gd name="connsiteY8" fmla="*/ 495000 h 1980000"/>
                  <a:gd name="connsiteX9" fmla="*/ 495000 w 1980000"/>
                  <a:gd name="connsiteY9" fmla="*/ 990000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495000 w 1980000"/>
                  <a:gd name="connsiteY5" fmla="*/ 990000 h 1980000"/>
                  <a:gd name="connsiteX6" fmla="*/ 994234 w 1980000"/>
                  <a:gd name="connsiteY6" fmla="*/ 1794033 h 1980000"/>
                  <a:gd name="connsiteX7" fmla="*/ 1570173 w 1980000"/>
                  <a:gd name="connsiteY7" fmla="*/ 1569388 h 1980000"/>
                  <a:gd name="connsiteX8" fmla="*/ 1806733 w 1980000"/>
                  <a:gd name="connsiteY8" fmla="*/ 977300 h 1980000"/>
                  <a:gd name="connsiteX9" fmla="*/ 990000 w 1980000"/>
                  <a:gd name="connsiteY9" fmla="*/ 495000 h 1980000"/>
                  <a:gd name="connsiteX10" fmla="*/ 495000 w 1980000"/>
                  <a:gd name="connsiteY10" fmla="*/ 990000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495000 w 1980000"/>
                  <a:gd name="connsiteY5" fmla="*/ 990000 h 1980000"/>
                  <a:gd name="connsiteX6" fmla="*/ 994234 w 1980000"/>
                  <a:gd name="connsiteY6" fmla="*/ 1794033 h 1980000"/>
                  <a:gd name="connsiteX7" fmla="*/ 1273839 w 1980000"/>
                  <a:gd name="connsiteY7" fmla="*/ 1759888 h 1980000"/>
                  <a:gd name="connsiteX8" fmla="*/ 1570173 w 1980000"/>
                  <a:gd name="connsiteY8" fmla="*/ 1569388 h 1980000"/>
                  <a:gd name="connsiteX9" fmla="*/ 1806733 w 1980000"/>
                  <a:gd name="connsiteY9" fmla="*/ 977300 h 1980000"/>
                  <a:gd name="connsiteX10" fmla="*/ 990000 w 1980000"/>
                  <a:gd name="connsiteY10" fmla="*/ 495000 h 1980000"/>
                  <a:gd name="connsiteX11" fmla="*/ 495000 w 1980000"/>
                  <a:gd name="connsiteY11" fmla="*/ 990000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495000 w 1980000"/>
                  <a:gd name="connsiteY5" fmla="*/ 990000 h 1980000"/>
                  <a:gd name="connsiteX6" fmla="*/ 994234 w 1980000"/>
                  <a:gd name="connsiteY6" fmla="*/ 1794033 h 1980000"/>
                  <a:gd name="connsiteX7" fmla="*/ 1104506 w 1980000"/>
                  <a:gd name="connsiteY7" fmla="*/ 1793755 h 1980000"/>
                  <a:gd name="connsiteX8" fmla="*/ 1273839 w 1980000"/>
                  <a:gd name="connsiteY8" fmla="*/ 1759888 h 1980000"/>
                  <a:gd name="connsiteX9" fmla="*/ 1570173 w 1980000"/>
                  <a:gd name="connsiteY9" fmla="*/ 1569388 h 1980000"/>
                  <a:gd name="connsiteX10" fmla="*/ 1806733 w 1980000"/>
                  <a:gd name="connsiteY10" fmla="*/ 977300 h 1980000"/>
                  <a:gd name="connsiteX11" fmla="*/ 990000 w 1980000"/>
                  <a:gd name="connsiteY11" fmla="*/ 495000 h 1980000"/>
                  <a:gd name="connsiteX12" fmla="*/ 495000 w 1980000"/>
                  <a:gd name="connsiteY12" fmla="*/ 990000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994234 w 1980000"/>
                  <a:gd name="connsiteY6" fmla="*/ 1794033 h 1980000"/>
                  <a:gd name="connsiteX7" fmla="*/ 1104506 w 1980000"/>
                  <a:gd name="connsiteY7" fmla="*/ 1793755 h 1980000"/>
                  <a:gd name="connsiteX8" fmla="*/ 1273839 w 1980000"/>
                  <a:gd name="connsiteY8" fmla="*/ 1759888 h 1980000"/>
                  <a:gd name="connsiteX9" fmla="*/ 1570173 w 1980000"/>
                  <a:gd name="connsiteY9" fmla="*/ 1569388 h 1980000"/>
                  <a:gd name="connsiteX10" fmla="*/ 1806733 w 1980000"/>
                  <a:gd name="connsiteY10" fmla="*/ 977300 h 1980000"/>
                  <a:gd name="connsiteX11" fmla="*/ 990000 w 1980000"/>
                  <a:gd name="connsiteY11" fmla="*/ 495000 h 1980000"/>
                  <a:gd name="connsiteX12" fmla="*/ 202900 w 1980000"/>
                  <a:gd name="connsiteY12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994234 w 1980000"/>
                  <a:gd name="connsiteY6" fmla="*/ 1794033 h 1980000"/>
                  <a:gd name="connsiteX7" fmla="*/ 1104506 w 1980000"/>
                  <a:gd name="connsiteY7" fmla="*/ 1793755 h 1980000"/>
                  <a:gd name="connsiteX8" fmla="*/ 1273839 w 1980000"/>
                  <a:gd name="connsiteY8" fmla="*/ 1759888 h 1980000"/>
                  <a:gd name="connsiteX9" fmla="*/ 1570173 w 1980000"/>
                  <a:gd name="connsiteY9" fmla="*/ 1569388 h 1980000"/>
                  <a:gd name="connsiteX10" fmla="*/ 1806733 w 1980000"/>
                  <a:gd name="connsiteY10" fmla="*/ 977300 h 1980000"/>
                  <a:gd name="connsiteX11" fmla="*/ 990000 w 1980000"/>
                  <a:gd name="connsiteY11" fmla="*/ 495000 h 1980000"/>
                  <a:gd name="connsiteX12" fmla="*/ 202900 w 1980000"/>
                  <a:gd name="connsiteY12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427173 w 1980000"/>
                  <a:gd name="connsiteY6" fmla="*/ 1552455 h 1980000"/>
                  <a:gd name="connsiteX7" fmla="*/ 994234 w 1980000"/>
                  <a:gd name="connsiteY7" fmla="*/ 1794033 h 1980000"/>
                  <a:gd name="connsiteX8" fmla="*/ 1104506 w 1980000"/>
                  <a:gd name="connsiteY8" fmla="*/ 1793755 h 1980000"/>
                  <a:gd name="connsiteX9" fmla="*/ 1273839 w 1980000"/>
                  <a:gd name="connsiteY9" fmla="*/ 1759888 h 1980000"/>
                  <a:gd name="connsiteX10" fmla="*/ 1570173 w 1980000"/>
                  <a:gd name="connsiteY10" fmla="*/ 1569388 h 1980000"/>
                  <a:gd name="connsiteX11" fmla="*/ 1806733 w 1980000"/>
                  <a:gd name="connsiteY11" fmla="*/ 977300 h 1980000"/>
                  <a:gd name="connsiteX12" fmla="*/ 990000 w 1980000"/>
                  <a:gd name="connsiteY12" fmla="*/ 495000 h 1980000"/>
                  <a:gd name="connsiteX13" fmla="*/ 202900 w 1980000"/>
                  <a:gd name="connsiteY13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427173 w 1980000"/>
                  <a:gd name="connsiteY6" fmla="*/ 1552455 h 1980000"/>
                  <a:gd name="connsiteX7" fmla="*/ 994234 w 1980000"/>
                  <a:gd name="connsiteY7" fmla="*/ 1794033 h 1980000"/>
                  <a:gd name="connsiteX8" fmla="*/ 1104506 w 1980000"/>
                  <a:gd name="connsiteY8" fmla="*/ 1793755 h 1980000"/>
                  <a:gd name="connsiteX9" fmla="*/ 1273839 w 1980000"/>
                  <a:gd name="connsiteY9" fmla="*/ 1759888 h 1980000"/>
                  <a:gd name="connsiteX10" fmla="*/ 1570173 w 1980000"/>
                  <a:gd name="connsiteY10" fmla="*/ 1569388 h 1980000"/>
                  <a:gd name="connsiteX11" fmla="*/ 1806733 w 1980000"/>
                  <a:gd name="connsiteY11" fmla="*/ 977300 h 1980000"/>
                  <a:gd name="connsiteX12" fmla="*/ 998467 w 1980000"/>
                  <a:gd name="connsiteY12" fmla="*/ 181733 h 1980000"/>
                  <a:gd name="connsiteX13" fmla="*/ 202900 w 1980000"/>
                  <a:gd name="connsiteY13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427173 w 1980000"/>
                  <a:gd name="connsiteY6" fmla="*/ 1552455 h 1980000"/>
                  <a:gd name="connsiteX7" fmla="*/ 994234 w 1980000"/>
                  <a:gd name="connsiteY7" fmla="*/ 1794033 h 1980000"/>
                  <a:gd name="connsiteX8" fmla="*/ 1104506 w 1980000"/>
                  <a:gd name="connsiteY8" fmla="*/ 1793755 h 1980000"/>
                  <a:gd name="connsiteX9" fmla="*/ 1273839 w 1980000"/>
                  <a:gd name="connsiteY9" fmla="*/ 1759888 h 1980000"/>
                  <a:gd name="connsiteX10" fmla="*/ 1570173 w 1980000"/>
                  <a:gd name="connsiteY10" fmla="*/ 1569388 h 1980000"/>
                  <a:gd name="connsiteX11" fmla="*/ 1806733 w 1980000"/>
                  <a:gd name="connsiteY11" fmla="*/ 977300 h 1980000"/>
                  <a:gd name="connsiteX12" fmla="*/ 1570173 w 1980000"/>
                  <a:gd name="connsiteY12" fmla="*/ 434855 h 1980000"/>
                  <a:gd name="connsiteX13" fmla="*/ 998467 w 1980000"/>
                  <a:gd name="connsiteY13" fmla="*/ 181733 h 1980000"/>
                  <a:gd name="connsiteX14" fmla="*/ 202900 w 1980000"/>
                  <a:gd name="connsiteY14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427173 w 1980000"/>
                  <a:gd name="connsiteY6" fmla="*/ 1552455 h 1980000"/>
                  <a:gd name="connsiteX7" fmla="*/ 994234 w 1980000"/>
                  <a:gd name="connsiteY7" fmla="*/ 1794033 h 1980000"/>
                  <a:gd name="connsiteX8" fmla="*/ 1104506 w 1980000"/>
                  <a:gd name="connsiteY8" fmla="*/ 1793755 h 1980000"/>
                  <a:gd name="connsiteX9" fmla="*/ 1273839 w 1980000"/>
                  <a:gd name="connsiteY9" fmla="*/ 1759888 h 1980000"/>
                  <a:gd name="connsiteX10" fmla="*/ 1570173 w 1980000"/>
                  <a:gd name="connsiteY10" fmla="*/ 1569388 h 1980000"/>
                  <a:gd name="connsiteX11" fmla="*/ 1806733 w 1980000"/>
                  <a:gd name="connsiteY11" fmla="*/ 977300 h 1980000"/>
                  <a:gd name="connsiteX12" fmla="*/ 1570173 w 1980000"/>
                  <a:gd name="connsiteY12" fmla="*/ 434855 h 1980000"/>
                  <a:gd name="connsiteX13" fmla="*/ 998467 w 1980000"/>
                  <a:gd name="connsiteY13" fmla="*/ 181733 h 1980000"/>
                  <a:gd name="connsiteX14" fmla="*/ 444106 w 1980000"/>
                  <a:gd name="connsiteY14" fmla="*/ 396755 h 1980000"/>
                  <a:gd name="connsiteX15" fmla="*/ 202900 w 1980000"/>
                  <a:gd name="connsiteY15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427173 w 1980000"/>
                  <a:gd name="connsiteY6" fmla="*/ 1552455 h 1980000"/>
                  <a:gd name="connsiteX7" fmla="*/ 994234 w 1980000"/>
                  <a:gd name="connsiteY7" fmla="*/ 1794033 h 1980000"/>
                  <a:gd name="connsiteX8" fmla="*/ 1104506 w 1980000"/>
                  <a:gd name="connsiteY8" fmla="*/ 1793755 h 1980000"/>
                  <a:gd name="connsiteX9" fmla="*/ 1273839 w 1980000"/>
                  <a:gd name="connsiteY9" fmla="*/ 1759888 h 1980000"/>
                  <a:gd name="connsiteX10" fmla="*/ 1430473 w 1980000"/>
                  <a:gd name="connsiteY10" fmla="*/ 1645588 h 1980000"/>
                  <a:gd name="connsiteX11" fmla="*/ 1570173 w 1980000"/>
                  <a:gd name="connsiteY11" fmla="*/ 1569388 h 1980000"/>
                  <a:gd name="connsiteX12" fmla="*/ 1806733 w 1980000"/>
                  <a:gd name="connsiteY12" fmla="*/ 977300 h 1980000"/>
                  <a:gd name="connsiteX13" fmla="*/ 1570173 w 1980000"/>
                  <a:gd name="connsiteY13" fmla="*/ 434855 h 1980000"/>
                  <a:gd name="connsiteX14" fmla="*/ 998467 w 1980000"/>
                  <a:gd name="connsiteY14" fmla="*/ 181733 h 1980000"/>
                  <a:gd name="connsiteX15" fmla="*/ 444106 w 1980000"/>
                  <a:gd name="connsiteY15" fmla="*/ 396755 h 1980000"/>
                  <a:gd name="connsiteX16" fmla="*/ 202900 w 1980000"/>
                  <a:gd name="connsiteY16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427173 w 1980000"/>
                  <a:gd name="connsiteY6" fmla="*/ 1552455 h 1980000"/>
                  <a:gd name="connsiteX7" fmla="*/ 994234 w 1980000"/>
                  <a:gd name="connsiteY7" fmla="*/ 1794033 h 1980000"/>
                  <a:gd name="connsiteX8" fmla="*/ 1104506 w 1980000"/>
                  <a:gd name="connsiteY8" fmla="*/ 1793755 h 1980000"/>
                  <a:gd name="connsiteX9" fmla="*/ 1278072 w 1980000"/>
                  <a:gd name="connsiteY9" fmla="*/ 1717555 h 1980000"/>
                  <a:gd name="connsiteX10" fmla="*/ 1430473 w 1980000"/>
                  <a:gd name="connsiteY10" fmla="*/ 1645588 h 1980000"/>
                  <a:gd name="connsiteX11" fmla="*/ 1570173 w 1980000"/>
                  <a:gd name="connsiteY11" fmla="*/ 1569388 h 1980000"/>
                  <a:gd name="connsiteX12" fmla="*/ 1806733 w 1980000"/>
                  <a:gd name="connsiteY12" fmla="*/ 977300 h 1980000"/>
                  <a:gd name="connsiteX13" fmla="*/ 1570173 w 1980000"/>
                  <a:gd name="connsiteY13" fmla="*/ 434855 h 1980000"/>
                  <a:gd name="connsiteX14" fmla="*/ 998467 w 1980000"/>
                  <a:gd name="connsiteY14" fmla="*/ 181733 h 1980000"/>
                  <a:gd name="connsiteX15" fmla="*/ 444106 w 1980000"/>
                  <a:gd name="connsiteY15" fmla="*/ 396755 h 1980000"/>
                  <a:gd name="connsiteX16" fmla="*/ 202900 w 1980000"/>
                  <a:gd name="connsiteY16" fmla="*/ 1019633 h 19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80000" h="1980000">
                    <a:moveTo>
                      <a:pt x="0" y="990000"/>
                    </a:moveTo>
                    <a:cubicBezTo>
                      <a:pt x="0" y="443238"/>
                      <a:pt x="443238" y="0"/>
                      <a:pt x="990000" y="0"/>
                    </a:cubicBezTo>
                    <a:cubicBezTo>
                      <a:pt x="1536762" y="0"/>
                      <a:pt x="1980000" y="443238"/>
                      <a:pt x="1980000" y="990000"/>
                    </a:cubicBezTo>
                    <a:cubicBezTo>
                      <a:pt x="1980000" y="1536762"/>
                      <a:pt x="1536762" y="1980000"/>
                      <a:pt x="990000" y="1980000"/>
                    </a:cubicBezTo>
                    <a:cubicBezTo>
                      <a:pt x="443238" y="1980000"/>
                      <a:pt x="0" y="1536762"/>
                      <a:pt x="0" y="990000"/>
                    </a:cubicBezTo>
                    <a:close/>
                    <a:moveTo>
                      <a:pt x="202900" y="1019633"/>
                    </a:moveTo>
                    <a:cubicBezTo>
                      <a:pt x="200078" y="1212250"/>
                      <a:pt x="295284" y="1423388"/>
                      <a:pt x="427173" y="1552455"/>
                    </a:cubicBezTo>
                    <a:cubicBezTo>
                      <a:pt x="559062" y="1681522"/>
                      <a:pt x="881345" y="1753816"/>
                      <a:pt x="994234" y="1794033"/>
                    </a:cubicBezTo>
                    <a:cubicBezTo>
                      <a:pt x="1107123" y="1834250"/>
                      <a:pt x="1057905" y="1799446"/>
                      <a:pt x="1104506" y="1793755"/>
                    </a:cubicBezTo>
                    <a:cubicBezTo>
                      <a:pt x="1151107" y="1788064"/>
                      <a:pt x="1222333" y="1735900"/>
                      <a:pt x="1278072" y="1717555"/>
                    </a:cubicBezTo>
                    <a:cubicBezTo>
                      <a:pt x="1333811" y="1699210"/>
                      <a:pt x="1381084" y="1677338"/>
                      <a:pt x="1430473" y="1645588"/>
                    </a:cubicBezTo>
                    <a:cubicBezTo>
                      <a:pt x="1479862" y="1613838"/>
                      <a:pt x="1508874" y="1687119"/>
                      <a:pt x="1570173" y="1569388"/>
                    </a:cubicBezTo>
                    <a:cubicBezTo>
                      <a:pt x="1631472" y="1451657"/>
                      <a:pt x="1822961" y="1154394"/>
                      <a:pt x="1806733" y="977300"/>
                    </a:cubicBezTo>
                    <a:cubicBezTo>
                      <a:pt x="1790505" y="800206"/>
                      <a:pt x="1704884" y="567450"/>
                      <a:pt x="1570173" y="434855"/>
                    </a:cubicBezTo>
                    <a:cubicBezTo>
                      <a:pt x="1435462" y="302261"/>
                      <a:pt x="1186145" y="188083"/>
                      <a:pt x="998467" y="181733"/>
                    </a:cubicBezTo>
                    <a:cubicBezTo>
                      <a:pt x="810789" y="175383"/>
                      <a:pt x="576701" y="257105"/>
                      <a:pt x="444106" y="396755"/>
                    </a:cubicBezTo>
                    <a:cubicBezTo>
                      <a:pt x="311512" y="536405"/>
                      <a:pt x="205722" y="827016"/>
                      <a:pt x="202900" y="1019633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5" name="Ellipszis 26">
                <a:extLst>
                  <a:ext uri="{FF2B5EF4-FFF2-40B4-BE49-F238E27FC236}">
                    <a16:creationId xmlns:a16="http://schemas.microsoft.com/office/drawing/2014/main" id="{A138A2B3-588C-879A-CE2E-0F019ED5091A}"/>
                  </a:ext>
                </a:extLst>
              </p:cNvPr>
              <p:cNvSpPr/>
              <p:nvPr/>
            </p:nvSpPr>
            <p:spPr>
              <a:xfrm>
                <a:off x="2938650" y="1837738"/>
                <a:ext cx="1620000" cy="1620000"/>
              </a:xfrm>
              <a:prstGeom prst="ellips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6" name="Lekerekített téglalap 32">
                <a:extLst>
                  <a:ext uri="{FF2B5EF4-FFF2-40B4-BE49-F238E27FC236}">
                    <a16:creationId xmlns:a16="http://schemas.microsoft.com/office/drawing/2014/main" id="{75726C42-EDF4-AEA0-6D37-BBA293F8099C}"/>
                  </a:ext>
                </a:extLst>
              </p:cNvPr>
              <p:cNvSpPr/>
              <p:nvPr/>
            </p:nvSpPr>
            <p:spPr>
              <a:xfrm rot="19605666">
                <a:off x="3184088" y="2377277"/>
                <a:ext cx="180000" cy="180000"/>
              </a:xfrm>
              <a:prstGeom prst="round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7" name="Lekerekített téglalap 33">
                <a:extLst>
                  <a:ext uri="{FF2B5EF4-FFF2-40B4-BE49-F238E27FC236}">
                    <a16:creationId xmlns:a16="http://schemas.microsoft.com/office/drawing/2014/main" id="{DA75B153-9F69-A818-B2B3-C16867B76A24}"/>
                  </a:ext>
                </a:extLst>
              </p:cNvPr>
              <p:cNvSpPr/>
              <p:nvPr/>
            </p:nvSpPr>
            <p:spPr>
              <a:xfrm rot="19605666">
                <a:off x="3341930" y="2265168"/>
                <a:ext cx="180000" cy="180000"/>
              </a:xfrm>
              <a:prstGeom prst="round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8" name="Lekerekített téglalap 34">
                <a:extLst>
                  <a:ext uri="{FF2B5EF4-FFF2-40B4-BE49-F238E27FC236}">
                    <a16:creationId xmlns:a16="http://schemas.microsoft.com/office/drawing/2014/main" id="{47EAD5F9-7B94-2138-D265-3933FAD27B87}"/>
                  </a:ext>
                </a:extLst>
              </p:cNvPr>
              <p:cNvSpPr/>
              <p:nvPr/>
            </p:nvSpPr>
            <p:spPr>
              <a:xfrm rot="19605666">
                <a:off x="3499773" y="2156835"/>
                <a:ext cx="180000" cy="180000"/>
              </a:xfrm>
              <a:prstGeom prst="round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9" name="Lekerekített téglalap 35">
                <a:extLst>
                  <a:ext uri="{FF2B5EF4-FFF2-40B4-BE49-F238E27FC236}">
                    <a16:creationId xmlns:a16="http://schemas.microsoft.com/office/drawing/2014/main" id="{65B4EFCD-DE4B-EB37-2016-265B9B88FFAE}"/>
                  </a:ext>
                </a:extLst>
              </p:cNvPr>
              <p:cNvSpPr/>
              <p:nvPr/>
            </p:nvSpPr>
            <p:spPr>
              <a:xfrm rot="19605666">
                <a:off x="3653679" y="2048501"/>
                <a:ext cx="180000" cy="180000"/>
              </a:xfrm>
              <a:prstGeom prst="round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0" name="Lekerekített téglalap 36">
                <a:extLst>
                  <a:ext uri="{FF2B5EF4-FFF2-40B4-BE49-F238E27FC236}">
                    <a16:creationId xmlns:a16="http://schemas.microsoft.com/office/drawing/2014/main" id="{F455D50E-F557-2759-5ED3-BC06961D6CE8}"/>
                  </a:ext>
                </a:extLst>
              </p:cNvPr>
              <p:cNvSpPr/>
              <p:nvPr/>
            </p:nvSpPr>
            <p:spPr>
              <a:xfrm rot="19605666">
                <a:off x="3026577" y="2480292"/>
                <a:ext cx="180000" cy="180000"/>
              </a:xfrm>
              <a:prstGeom prst="round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1" name="Lekerekített téglalap 37">
                <a:extLst>
                  <a:ext uri="{FF2B5EF4-FFF2-40B4-BE49-F238E27FC236}">
                    <a16:creationId xmlns:a16="http://schemas.microsoft.com/office/drawing/2014/main" id="{C4D5E7D5-CE6D-B7C1-135F-8DE4B28C9F6D}"/>
                  </a:ext>
                </a:extLst>
              </p:cNvPr>
              <p:cNvSpPr/>
              <p:nvPr/>
            </p:nvSpPr>
            <p:spPr>
              <a:xfrm rot="19605666">
                <a:off x="3807586" y="1944008"/>
                <a:ext cx="180000" cy="180000"/>
              </a:xfrm>
              <a:prstGeom prst="round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2" name="Lekerekített téglalap 38">
                <a:extLst>
                  <a:ext uri="{FF2B5EF4-FFF2-40B4-BE49-F238E27FC236}">
                    <a16:creationId xmlns:a16="http://schemas.microsoft.com/office/drawing/2014/main" id="{E6332238-F769-AC38-4BCD-CE4C392E55B2}"/>
                  </a:ext>
                </a:extLst>
              </p:cNvPr>
              <p:cNvSpPr/>
              <p:nvPr/>
            </p:nvSpPr>
            <p:spPr>
              <a:xfrm rot="1919041">
                <a:off x="3897523" y="3171966"/>
                <a:ext cx="180000" cy="180000"/>
              </a:xfrm>
              <a:prstGeom prst="roundRect">
                <a:avLst/>
              </a:prstGeom>
              <a:solidFill>
                <a:srgbClr val="36B8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3" name="Lekerekített téglalap 39">
                <a:extLst>
                  <a:ext uri="{FF2B5EF4-FFF2-40B4-BE49-F238E27FC236}">
                    <a16:creationId xmlns:a16="http://schemas.microsoft.com/office/drawing/2014/main" id="{407C9D12-FAA6-558F-2565-6564FFFE1140}"/>
                  </a:ext>
                </a:extLst>
              </p:cNvPr>
              <p:cNvSpPr/>
              <p:nvPr/>
            </p:nvSpPr>
            <p:spPr>
              <a:xfrm rot="1919041">
                <a:off x="3748390" y="3083838"/>
                <a:ext cx="180000" cy="180000"/>
              </a:xfrm>
              <a:prstGeom prst="roundRect">
                <a:avLst/>
              </a:prstGeom>
              <a:solidFill>
                <a:srgbClr val="36B8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4" name="Lekerekített téglalap 40">
                <a:extLst>
                  <a:ext uri="{FF2B5EF4-FFF2-40B4-BE49-F238E27FC236}">
                    <a16:creationId xmlns:a16="http://schemas.microsoft.com/office/drawing/2014/main" id="{2F2F0965-1428-18C3-FF9C-F8DB70817A01}"/>
                  </a:ext>
                </a:extLst>
              </p:cNvPr>
              <p:cNvSpPr/>
              <p:nvPr/>
            </p:nvSpPr>
            <p:spPr>
              <a:xfrm rot="1919041">
                <a:off x="3589467" y="2987107"/>
                <a:ext cx="180000" cy="180000"/>
              </a:xfrm>
              <a:prstGeom prst="roundRect">
                <a:avLst/>
              </a:prstGeom>
              <a:solidFill>
                <a:srgbClr val="36B8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5" name="Lekerekített téglalap 41">
                <a:extLst>
                  <a:ext uri="{FF2B5EF4-FFF2-40B4-BE49-F238E27FC236}">
                    <a16:creationId xmlns:a16="http://schemas.microsoft.com/office/drawing/2014/main" id="{32610AA5-6FD7-1644-3ABB-E43BB2BD1BC3}"/>
                  </a:ext>
                </a:extLst>
              </p:cNvPr>
              <p:cNvSpPr/>
              <p:nvPr/>
            </p:nvSpPr>
            <p:spPr>
              <a:xfrm rot="1919041">
                <a:off x="3426909" y="2892515"/>
                <a:ext cx="180000" cy="180000"/>
              </a:xfrm>
              <a:prstGeom prst="roundRect">
                <a:avLst/>
              </a:prstGeom>
              <a:solidFill>
                <a:srgbClr val="36B8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6" name="Lekerekített téglalap 45">
                <a:extLst>
                  <a:ext uri="{FF2B5EF4-FFF2-40B4-BE49-F238E27FC236}">
                    <a16:creationId xmlns:a16="http://schemas.microsoft.com/office/drawing/2014/main" id="{989F4F8A-2D67-5525-686A-8FED96DE0AA2}"/>
                  </a:ext>
                </a:extLst>
              </p:cNvPr>
              <p:cNvSpPr/>
              <p:nvPr/>
            </p:nvSpPr>
            <p:spPr>
              <a:xfrm rot="555523">
                <a:off x="4337992" y="2625685"/>
                <a:ext cx="180000" cy="180000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7" name="Lekerekített téglalap 46">
                <a:extLst>
                  <a:ext uri="{FF2B5EF4-FFF2-40B4-BE49-F238E27FC236}">
                    <a16:creationId xmlns:a16="http://schemas.microsoft.com/office/drawing/2014/main" id="{758B2268-E61A-2606-E3D3-7EB69B78849A}"/>
                  </a:ext>
                </a:extLst>
              </p:cNvPr>
              <p:cNvSpPr/>
              <p:nvPr/>
            </p:nvSpPr>
            <p:spPr>
              <a:xfrm rot="555523">
                <a:off x="4162963" y="2594448"/>
                <a:ext cx="180000" cy="180000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8" name="Lekerekített téglalap 47">
                <a:extLst>
                  <a:ext uri="{FF2B5EF4-FFF2-40B4-BE49-F238E27FC236}">
                    <a16:creationId xmlns:a16="http://schemas.microsoft.com/office/drawing/2014/main" id="{C3377878-9728-55DC-B23B-7D104AE5779B}"/>
                  </a:ext>
                </a:extLst>
              </p:cNvPr>
              <p:cNvSpPr/>
              <p:nvPr/>
            </p:nvSpPr>
            <p:spPr>
              <a:xfrm rot="555523">
                <a:off x="3987934" y="2561467"/>
                <a:ext cx="180000" cy="180000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9" name="Lekerekített téglalap 48">
                <a:extLst>
                  <a:ext uri="{FF2B5EF4-FFF2-40B4-BE49-F238E27FC236}">
                    <a16:creationId xmlns:a16="http://schemas.microsoft.com/office/drawing/2014/main" id="{69DD18B9-3A4C-EFAA-0BE8-608CCED42A23}"/>
                  </a:ext>
                </a:extLst>
              </p:cNvPr>
              <p:cNvSpPr/>
              <p:nvPr/>
            </p:nvSpPr>
            <p:spPr>
              <a:xfrm rot="555523">
                <a:off x="3798846" y="2525013"/>
                <a:ext cx="180000" cy="180000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0" name="Lekerekített téglalap 49">
                <a:extLst>
                  <a:ext uri="{FF2B5EF4-FFF2-40B4-BE49-F238E27FC236}">
                    <a16:creationId xmlns:a16="http://schemas.microsoft.com/office/drawing/2014/main" id="{8F050CDF-8C22-7322-8669-59660D13CC01}"/>
                  </a:ext>
                </a:extLst>
              </p:cNvPr>
              <p:cNvSpPr/>
              <p:nvPr/>
            </p:nvSpPr>
            <p:spPr>
              <a:xfrm rot="555523">
                <a:off x="3623024" y="2496854"/>
                <a:ext cx="180000" cy="180000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217A384E-AFBC-11D4-BB19-89427720636F}"/>
                </a:ext>
              </a:extLst>
            </p:cNvPr>
            <p:cNvSpPr/>
            <p:nvPr/>
          </p:nvSpPr>
          <p:spPr>
            <a:xfrm>
              <a:off x="3962400" y="3519783"/>
              <a:ext cx="362284" cy="13432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FECB789B-F6ED-5AFD-B43F-F07CE486863B}"/>
              </a:ext>
            </a:extLst>
          </p:cNvPr>
          <p:cNvSpPr txBox="1"/>
          <p:nvPr/>
        </p:nvSpPr>
        <p:spPr>
          <a:xfrm>
            <a:off x="6011494" y="5931656"/>
            <a:ext cx="184730" cy="400110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2000" b="1" i="1" u="none" strike="noStrike" kern="1200" cap="none" spc="0" normalizeH="0" baseline="0" noProof="0" dirty="0">
              <a:ln>
                <a:noFill/>
              </a:ln>
              <a:solidFill>
                <a:srgbClr val="2A962A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5E3DE797-9ECF-1F19-FD9F-5E6E5A5F955F}"/>
              </a:ext>
            </a:extLst>
          </p:cNvPr>
          <p:cNvGrpSpPr/>
          <p:nvPr/>
        </p:nvGrpSpPr>
        <p:grpSpPr>
          <a:xfrm>
            <a:off x="760008" y="3604134"/>
            <a:ext cx="3237231" cy="2424947"/>
            <a:chOff x="964013" y="4073641"/>
            <a:chExt cx="3237231" cy="2424947"/>
          </a:xfrm>
        </p:grpSpPr>
        <p:pic>
          <p:nvPicPr>
            <p:cNvPr id="113" name="Picture 112" descr="A pile of green balls&#10;&#10;Description automatically generated with low confidence">
              <a:extLst>
                <a:ext uri="{FF2B5EF4-FFF2-40B4-BE49-F238E27FC236}">
                  <a16:creationId xmlns:a16="http://schemas.microsoft.com/office/drawing/2014/main" id="{164795D7-FE12-0965-3AB9-0AFD24B6D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013" y="4073641"/>
              <a:ext cx="3237231" cy="2284267"/>
            </a:xfrm>
            <a:prstGeom prst="rect">
              <a:avLst/>
            </a:prstGeom>
          </p:spPr>
        </p:pic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566AA2C2-91AC-C3C2-AF45-4B76EF25CAFB}"/>
                </a:ext>
              </a:extLst>
            </p:cNvPr>
            <p:cNvGrpSpPr/>
            <p:nvPr/>
          </p:nvGrpSpPr>
          <p:grpSpPr>
            <a:xfrm>
              <a:off x="3166063" y="6190811"/>
              <a:ext cx="785793" cy="307777"/>
              <a:chOff x="2255996" y="2829501"/>
              <a:chExt cx="785793" cy="307777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924F6B16-FF8A-3B92-41DE-E577A6FCF316}"/>
                  </a:ext>
                </a:extLst>
              </p:cNvPr>
              <p:cNvSpPr txBox="1"/>
              <p:nvPr/>
            </p:nvSpPr>
            <p:spPr>
              <a:xfrm>
                <a:off x="2255996" y="2829501"/>
                <a:ext cx="7857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100 </a:t>
                </a:r>
                <a:r>
                  <a:rPr kumimoji="0" lang="el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μ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</a:t>
                </a:r>
                <a:endParaRPr kumimoji="0" lang="en-NL" sz="1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D32E7EF1-8B36-2843-5EAE-1631FEB6DE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35994" y="2829501"/>
                <a:ext cx="396000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4486DCDC-C068-D3CF-3554-44341E5B89D3}"/>
              </a:ext>
            </a:extLst>
          </p:cNvPr>
          <p:cNvGrpSpPr/>
          <p:nvPr/>
        </p:nvGrpSpPr>
        <p:grpSpPr>
          <a:xfrm>
            <a:off x="5317027" y="3604134"/>
            <a:ext cx="3237231" cy="2335093"/>
            <a:chOff x="7588733" y="3353522"/>
            <a:chExt cx="3237231" cy="2335093"/>
          </a:xfrm>
        </p:grpSpPr>
        <p:pic>
          <p:nvPicPr>
            <p:cNvPr id="118" name="Picture 117" descr="A picture containing indoor, colorful, lined, arranged&#10;&#10;Description automatically generated">
              <a:extLst>
                <a:ext uri="{FF2B5EF4-FFF2-40B4-BE49-F238E27FC236}">
                  <a16:creationId xmlns:a16="http://schemas.microsoft.com/office/drawing/2014/main" id="{E2E269C7-7CDE-2F25-2159-EBEA4F3B2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8733" y="3353522"/>
              <a:ext cx="3237231" cy="2284267"/>
            </a:xfrm>
            <a:prstGeom prst="rect">
              <a:avLst/>
            </a:prstGeom>
          </p:spPr>
        </p:pic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0CA51BCB-77D1-C172-DD3B-E33777962F95}"/>
                </a:ext>
              </a:extLst>
            </p:cNvPr>
            <p:cNvSpPr txBox="1"/>
            <p:nvPr/>
          </p:nvSpPr>
          <p:spPr>
            <a:xfrm>
              <a:off x="7829742" y="5380838"/>
              <a:ext cx="12891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Flow direction</a:t>
              </a:r>
              <a:endParaRPr kumimoji="0" lang="en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53E25D34-E957-0F7D-106D-A0A4EEE838CC}"/>
                </a:ext>
              </a:extLst>
            </p:cNvPr>
            <p:cNvGrpSpPr/>
            <p:nvPr/>
          </p:nvGrpSpPr>
          <p:grpSpPr>
            <a:xfrm>
              <a:off x="9118877" y="5349767"/>
              <a:ext cx="190882" cy="304459"/>
              <a:chOff x="483394" y="4676776"/>
              <a:chExt cx="137433" cy="223560"/>
            </a:xfrm>
          </p:grpSpPr>
          <p:sp>
            <p:nvSpPr>
              <p:cNvPr id="121" name="Isosceles Triangle 120">
                <a:extLst>
                  <a:ext uri="{FF2B5EF4-FFF2-40B4-BE49-F238E27FC236}">
                    <a16:creationId xmlns:a16="http://schemas.microsoft.com/office/drawing/2014/main" id="{22B3B292-65F2-FBA5-CFB5-7475117E4D25}"/>
                  </a:ext>
                </a:extLst>
              </p:cNvPr>
              <p:cNvSpPr/>
              <p:nvPr/>
            </p:nvSpPr>
            <p:spPr>
              <a:xfrm>
                <a:off x="483394" y="4676776"/>
                <a:ext cx="137433" cy="47348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2" name="Trapezoid 121">
                <a:extLst>
                  <a:ext uri="{FF2B5EF4-FFF2-40B4-BE49-F238E27FC236}">
                    <a16:creationId xmlns:a16="http://schemas.microsoft.com/office/drawing/2014/main" id="{29270461-A53F-9457-C34C-FB2FB803414B}"/>
                  </a:ext>
                </a:extLst>
              </p:cNvPr>
              <p:cNvSpPr/>
              <p:nvPr/>
            </p:nvSpPr>
            <p:spPr>
              <a:xfrm>
                <a:off x="495297" y="4724123"/>
                <a:ext cx="114791" cy="176213"/>
              </a:xfrm>
              <a:prstGeom prst="trapezoid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807593CE-309C-5902-530B-13B5C30ECD95}"/>
              </a:ext>
            </a:extLst>
          </p:cNvPr>
          <p:cNvGrpSpPr/>
          <p:nvPr/>
        </p:nvGrpSpPr>
        <p:grpSpPr>
          <a:xfrm rot="16200000">
            <a:off x="4308446" y="4467724"/>
            <a:ext cx="749790" cy="1545615"/>
            <a:chOff x="8816012" y="4489405"/>
            <a:chExt cx="745593" cy="1520235"/>
          </a:xfrm>
        </p:grpSpPr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07D84D32-20D8-FAA8-EB3E-920C395E4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14" t="23899" b="20743"/>
            <a:stretch/>
          </p:blipFill>
          <p:spPr>
            <a:xfrm flipV="1">
              <a:off x="9053375" y="4512191"/>
              <a:ext cx="508230" cy="1358790"/>
            </a:xfrm>
            <a:prstGeom prst="rect">
              <a:avLst/>
            </a:prstGeom>
          </p:spPr>
        </p:pic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43CCC157-E1F8-1002-3E5D-B42B700BDB23}"/>
                </a:ext>
              </a:extLst>
            </p:cNvPr>
            <p:cNvGrpSpPr/>
            <p:nvPr/>
          </p:nvGrpSpPr>
          <p:grpSpPr>
            <a:xfrm>
              <a:off x="8816012" y="4489405"/>
              <a:ext cx="733788" cy="1520235"/>
              <a:chOff x="6233377" y="566812"/>
              <a:chExt cx="733788" cy="1520235"/>
            </a:xfrm>
          </p:grpSpPr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B035D845-1FA3-F405-87E0-8E02D3D85B3A}"/>
                  </a:ext>
                </a:extLst>
              </p:cNvPr>
              <p:cNvSpPr txBox="1"/>
              <p:nvPr/>
            </p:nvSpPr>
            <p:spPr>
              <a:xfrm rot="5400000">
                <a:off x="5603332" y="1196857"/>
                <a:ext cx="1520235" cy="2601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45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0     10    20   30    40</a:t>
                </a: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A00EF906-69EE-55B3-C9F1-8E21C49C2666}"/>
                  </a:ext>
                </a:extLst>
              </p:cNvPr>
              <p:cNvSpPr txBox="1"/>
              <p:nvPr/>
            </p:nvSpPr>
            <p:spPr>
              <a:xfrm rot="5400000">
                <a:off x="6160742" y="1151170"/>
                <a:ext cx="1306792" cy="306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Pore diameter [</a:t>
                </a:r>
                <a:r>
                  <a:rPr kumimoji="0" lang="el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μ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m]</a:t>
                </a:r>
                <a:endParaRPr kumimoji="0" lang="en-NL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942BF9F7-5F09-CA70-38F5-E8A95A947C0D}"/>
              </a:ext>
            </a:extLst>
          </p:cNvPr>
          <p:cNvCxnSpPr>
            <a:cxnSpLocks/>
          </p:cNvCxnSpPr>
          <p:nvPr/>
        </p:nvCxnSpPr>
        <p:spPr>
          <a:xfrm>
            <a:off x="3885449" y="4644359"/>
            <a:ext cx="1620000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>
            <a:extLst>
              <a:ext uri="{FF2B5EF4-FFF2-40B4-BE49-F238E27FC236}">
                <a16:creationId xmlns:a16="http://schemas.microsoft.com/office/drawing/2014/main" id="{6F8FEA00-23EE-F355-6FB8-3BB0DBE3A3F8}"/>
              </a:ext>
            </a:extLst>
          </p:cNvPr>
          <p:cNvSpPr txBox="1"/>
          <p:nvPr/>
        </p:nvSpPr>
        <p:spPr>
          <a:xfrm>
            <a:off x="3799708" y="4277455"/>
            <a:ext cx="17684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1000 generations</a:t>
            </a:r>
            <a:endParaRPr kumimoji="0" lang="en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2E78695-C566-6FF4-BD90-51C1F9F87A9B}"/>
              </a:ext>
            </a:extLst>
          </p:cNvPr>
          <p:cNvSpPr txBox="1"/>
          <p:nvPr/>
        </p:nvSpPr>
        <p:spPr>
          <a:xfrm>
            <a:off x="6011494" y="5931656"/>
            <a:ext cx="184730" cy="400110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2000" b="1" i="1" u="none" strike="noStrike" kern="1200" cap="none" spc="0" normalizeH="0" baseline="0" noProof="0" dirty="0">
              <a:ln>
                <a:noFill/>
              </a:ln>
              <a:solidFill>
                <a:srgbClr val="2A962A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742838CD-34C4-CA76-0746-336C8BDB1E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9277" y="3509682"/>
            <a:ext cx="3755718" cy="2880000"/>
          </a:xfrm>
          <a:prstGeom prst="rect">
            <a:avLst/>
          </a:prstGeom>
        </p:spPr>
      </p:pic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E4A01DF4-4348-04DC-F398-E7B7C42F24B7}"/>
              </a:ext>
            </a:extLst>
          </p:cNvPr>
          <p:cNvCxnSpPr/>
          <p:nvPr/>
        </p:nvCxnSpPr>
        <p:spPr>
          <a:xfrm flipV="1">
            <a:off x="961364" y="5016135"/>
            <a:ext cx="0" cy="5273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B664AC3E-CA55-0FA0-EA31-6A76B3AF389F}"/>
              </a:ext>
            </a:extLst>
          </p:cNvPr>
          <p:cNvSpPr txBox="1"/>
          <p:nvPr/>
        </p:nvSpPr>
        <p:spPr>
          <a:xfrm>
            <a:off x="-23842" y="5131562"/>
            <a:ext cx="990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Thickness</a:t>
            </a:r>
            <a:endParaRPr lang="en-NL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2FBD5C50-8A03-6DFD-7E75-5452B2DFD7D9}"/>
              </a:ext>
            </a:extLst>
          </p:cNvPr>
          <p:cNvSpPr txBox="1"/>
          <p:nvPr/>
        </p:nvSpPr>
        <p:spPr>
          <a:xfrm>
            <a:off x="60398" y="4709826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Membrane</a:t>
            </a:r>
            <a:endParaRPr lang="en-NL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556C445F-9B85-4884-001B-B2ED3E790028}"/>
              </a:ext>
            </a:extLst>
          </p:cNvPr>
          <p:cNvSpPr txBox="1"/>
          <p:nvPr/>
        </p:nvSpPr>
        <p:spPr>
          <a:xfrm>
            <a:off x="200703" y="5529911"/>
            <a:ext cx="1497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Current collector</a:t>
            </a:r>
            <a:endParaRPr lang="en-NL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41E0656F-2F12-E476-1389-3030A4D55C7A}"/>
              </a:ext>
            </a:extLst>
          </p:cNvPr>
          <p:cNvSpPr/>
          <p:nvPr/>
        </p:nvSpPr>
        <p:spPr>
          <a:xfrm>
            <a:off x="8357698" y="3667745"/>
            <a:ext cx="3660395" cy="260594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8678D7DE-8ECF-2024-1C2F-2431A8916590}"/>
              </a:ext>
            </a:extLst>
          </p:cNvPr>
          <p:cNvSpPr/>
          <p:nvPr/>
        </p:nvSpPr>
        <p:spPr>
          <a:xfrm>
            <a:off x="-59152" y="-181397"/>
            <a:ext cx="12431730" cy="716108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08AFE0D3-933B-F984-0745-0E114362B5D6}"/>
              </a:ext>
            </a:extLst>
          </p:cNvPr>
          <p:cNvSpPr txBox="1"/>
          <p:nvPr/>
        </p:nvSpPr>
        <p:spPr>
          <a:xfrm>
            <a:off x="734205" y="3082226"/>
            <a:ext cx="106506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Can we optimize more realistic structures?</a:t>
            </a:r>
            <a:endParaRPr lang="en-NL" sz="4000" b="1" i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4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 animBg="1"/>
      <p:bldP spid="140" grpId="0" animBg="1"/>
      <p:bldP spid="1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EB2380-8FE0-F782-63EC-3FBA0A5F4C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723302-C26C-0CE9-4EC5-6E5A0D5DFA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Van der Heijden, M. et al</a:t>
            </a:r>
            <a:r>
              <a:rPr kumimoji="0" lang="nl-NL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.,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Digital Discovery</a:t>
            </a:r>
            <a:r>
              <a:rPr kumimoji="0" lang="en-US" sz="1100" b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100" b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11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1292-1307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(2024)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1B83C0C-0683-B5C0-5F02-5CC46BC2D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Towards realistic battery operation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Unique electrode structures are needed for a given reactor design and operating conditions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7F53B4-074D-2515-B0EB-320776587B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4" t="27593" r="56524" b="30203"/>
          <a:stretch/>
        </p:blipFill>
        <p:spPr>
          <a:xfrm>
            <a:off x="6078071" y="2592647"/>
            <a:ext cx="903098" cy="2307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0FAD5A-89B1-5BE0-8271-53035C7AD3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9" t="27904" r="50871" b="29891"/>
          <a:stretch/>
        </p:blipFill>
        <p:spPr>
          <a:xfrm>
            <a:off x="4804712" y="2592648"/>
            <a:ext cx="874999" cy="2307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9229BE5-FA18-D1B3-5BDD-23F07800A2D9}"/>
              </a:ext>
            </a:extLst>
          </p:cNvPr>
          <p:cNvSpPr/>
          <p:nvPr/>
        </p:nvSpPr>
        <p:spPr>
          <a:xfrm>
            <a:off x="4780397" y="2580381"/>
            <a:ext cx="914073" cy="2334864"/>
          </a:xfrm>
          <a:prstGeom prst="rect">
            <a:avLst/>
          </a:prstGeom>
          <a:solidFill>
            <a:srgbClr val="C00000">
              <a:alpha val="50000"/>
            </a:srgbClr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98B46E-4E18-EDA0-221E-D7C6B7BA64D3}"/>
              </a:ext>
            </a:extLst>
          </p:cNvPr>
          <p:cNvSpPr/>
          <p:nvPr/>
        </p:nvSpPr>
        <p:spPr>
          <a:xfrm>
            <a:off x="6070569" y="2580381"/>
            <a:ext cx="900000" cy="2334864"/>
          </a:xfrm>
          <a:prstGeom prst="rect">
            <a:avLst/>
          </a:prstGeom>
          <a:solidFill>
            <a:srgbClr val="0066CC">
              <a:alpha val="50000"/>
            </a:srgbClr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9413C3-6F7D-3014-A97A-87B75BB038B4}"/>
              </a:ext>
            </a:extLst>
          </p:cNvPr>
          <p:cNvGrpSpPr/>
          <p:nvPr/>
        </p:nvGrpSpPr>
        <p:grpSpPr>
          <a:xfrm>
            <a:off x="5661075" y="2580182"/>
            <a:ext cx="401788" cy="2334864"/>
            <a:chOff x="3053970" y="2445477"/>
            <a:chExt cx="401788" cy="233486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8101300-F0A5-AD7D-CDDE-1D3E3B8D83ED}"/>
                </a:ext>
              </a:extLst>
            </p:cNvPr>
            <p:cNvSpPr/>
            <p:nvPr/>
          </p:nvSpPr>
          <p:spPr>
            <a:xfrm>
              <a:off x="3053970" y="2445477"/>
              <a:ext cx="401788" cy="2334864"/>
            </a:xfrm>
            <a:prstGeom prst="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5E4357B-D0B4-A617-560B-E3F46C9D71CC}"/>
                </a:ext>
              </a:extLst>
            </p:cNvPr>
            <p:cNvSpPr txBox="1"/>
            <p:nvPr/>
          </p:nvSpPr>
          <p:spPr>
            <a:xfrm rot="16200000">
              <a:off x="2656682" y="3455957"/>
              <a:ext cx="1165703" cy="3138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Membrane</a:t>
              </a: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Arrow: Curved Right 12">
            <a:extLst>
              <a:ext uri="{FF2B5EF4-FFF2-40B4-BE49-F238E27FC236}">
                <a16:creationId xmlns:a16="http://schemas.microsoft.com/office/drawing/2014/main" id="{86D12768-3166-277E-4A91-0438BC74D85D}"/>
              </a:ext>
            </a:extLst>
          </p:cNvPr>
          <p:cNvSpPr/>
          <p:nvPr/>
        </p:nvSpPr>
        <p:spPr>
          <a:xfrm flipV="1">
            <a:off x="4784208" y="3399325"/>
            <a:ext cx="305483" cy="817233"/>
          </a:xfrm>
          <a:prstGeom prst="curvedRightArrow">
            <a:avLst>
              <a:gd name="adj1" fmla="val 2636"/>
              <a:gd name="adj2" fmla="val 33101"/>
              <a:gd name="adj3" fmla="val 19871"/>
            </a:avLst>
          </a:prstGeom>
          <a:solidFill>
            <a:sysClr val="windowText" lastClr="000000"/>
          </a:solidFill>
          <a:ln w="444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Arrow: Curved Right 13">
            <a:extLst>
              <a:ext uri="{FF2B5EF4-FFF2-40B4-BE49-F238E27FC236}">
                <a16:creationId xmlns:a16="http://schemas.microsoft.com/office/drawing/2014/main" id="{4AB53DEE-73A2-2018-CBEA-C1EB2F96E9DC}"/>
              </a:ext>
            </a:extLst>
          </p:cNvPr>
          <p:cNvSpPr/>
          <p:nvPr/>
        </p:nvSpPr>
        <p:spPr>
          <a:xfrm flipH="1">
            <a:off x="6644343" y="3399325"/>
            <a:ext cx="305483" cy="817233"/>
          </a:xfrm>
          <a:prstGeom prst="curvedRightArrow">
            <a:avLst>
              <a:gd name="adj1" fmla="val 2636"/>
              <a:gd name="adj2" fmla="val 33101"/>
              <a:gd name="adj3" fmla="val 19871"/>
            </a:avLst>
          </a:prstGeom>
          <a:solidFill>
            <a:sysClr val="windowText" lastClr="000000"/>
          </a:solidFill>
          <a:ln w="444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63D472-F072-A71A-0D64-840EFDAE860F}"/>
              </a:ext>
            </a:extLst>
          </p:cNvPr>
          <p:cNvSpPr txBox="1"/>
          <p:nvPr/>
        </p:nvSpPr>
        <p:spPr>
          <a:xfrm>
            <a:off x="5029731" y="3987587"/>
            <a:ext cx="495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n+</a:t>
            </a:r>
            <a:endParaRPr kumimoji="0" lang="en-NL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A93878-311B-2C08-2E41-347834438430}"/>
              </a:ext>
            </a:extLst>
          </p:cNvPr>
          <p:cNvSpPr txBox="1"/>
          <p:nvPr/>
        </p:nvSpPr>
        <p:spPr>
          <a:xfrm>
            <a:off x="5029731" y="3280335"/>
            <a:ext cx="7056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(n-1)+</a:t>
            </a:r>
            <a:endParaRPr kumimoji="0" lang="en-NL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7004307-C1A8-5608-4ED8-F7555ADDE6B4}"/>
              </a:ext>
            </a:extLst>
          </p:cNvPr>
          <p:cNvGrpSpPr/>
          <p:nvPr/>
        </p:nvGrpSpPr>
        <p:grpSpPr>
          <a:xfrm>
            <a:off x="4430472" y="2580182"/>
            <a:ext cx="2873091" cy="2334864"/>
            <a:chOff x="1823367" y="2445477"/>
            <a:chExt cx="2873091" cy="233486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B7DCD41-35B5-8A07-7A9D-673A700946C7}"/>
                </a:ext>
              </a:extLst>
            </p:cNvPr>
            <p:cNvGrpSpPr/>
            <p:nvPr/>
          </p:nvGrpSpPr>
          <p:grpSpPr>
            <a:xfrm>
              <a:off x="1823367" y="2445477"/>
              <a:ext cx="2873091" cy="2334864"/>
              <a:chOff x="1823367" y="2445477"/>
              <a:chExt cx="2873091" cy="2334864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2ED093B-BEAE-C141-3841-71A15E2B92F9}"/>
                  </a:ext>
                </a:extLst>
              </p:cNvPr>
              <p:cNvSpPr/>
              <p:nvPr/>
            </p:nvSpPr>
            <p:spPr>
              <a:xfrm>
                <a:off x="4346502" y="2445477"/>
                <a:ext cx="349956" cy="233486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01AEA9D-5320-7DD8-420C-59A793EFA8DC}"/>
                  </a:ext>
                </a:extLst>
              </p:cNvPr>
              <p:cNvSpPr/>
              <p:nvPr/>
            </p:nvSpPr>
            <p:spPr>
              <a:xfrm>
                <a:off x="1823367" y="2445477"/>
                <a:ext cx="349956" cy="233486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72D01A8-7465-D1FC-F921-CD9124A749AF}"/>
                </a:ext>
              </a:extLst>
            </p:cNvPr>
            <p:cNvGrpSpPr/>
            <p:nvPr/>
          </p:nvGrpSpPr>
          <p:grpSpPr>
            <a:xfrm>
              <a:off x="1839145" y="2494509"/>
              <a:ext cx="343364" cy="338554"/>
              <a:chOff x="7110860" y="217325"/>
              <a:chExt cx="461479" cy="421869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F5962B6B-B3B1-2BF9-D06C-E74664950A51}"/>
                  </a:ext>
                </a:extLst>
              </p:cNvPr>
              <p:cNvSpPr/>
              <p:nvPr/>
            </p:nvSpPr>
            <p:spPr>
              <a:xfrm>
                <a:off x="7167077" y="270712"/>
                <a:ext cx="324000" cy="324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92D6465-7FA5-1DA8-9463-66FAA1077CA5}"/>
                  </a:ext>
                </a:extLst>
              </p:cNvPr>
              <p:cNvSpPr txBox="1"/>
              <p:nvPr/>
            </p:nvSpPr>
            <p:spPr>
              <a:xfrm>
                <a:off x="7110860" y="217325"/>
                <a:ext cx="461479" cy="4218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" charset="0"/>
                    <a:cs typeface="Times New Roman" panose="02020603050405020304" pitchFamily="18" charset="0"/>
                  </a:rPr>
                  <a:t>e</a:t>
                </a:r>
                <a:r>
                  <a:rPr kumimoji="0" lang="en-US" sz="1600" b="0" i="0" u="none" strike="noStrike" kern="0" cap="none" spc="0" normalizeH="0" baseline="30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" charset="0"/>
                    <a:cs typeface="Times New Roman" panose="02020603050405020304" pitchFamily="18" charset="0"/>
                  </a:rPr>
                  <a:t>-</a:t>
                </a:r>
                <a:endParaRPr kumimoji="0" lang="en-NL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A749D8-171F-0F9D-E420-CE9E99C2675A}"/>
              </a:ext>
            </a:extLst>
          </p:cNvPr>
          <p:cNvGrpSpPr/>
          <p:nvPr/>
        </p:nvGrpSpPr>
        <p:grpSpPr>
          <a:xfrm>
            <a:off x="7598311" y="3058690"/>
            <a:ext cx="846813" cy="1370884"/>
            <a:chOff x="-81222" y="4133850"/>
            <a:chExt cx="904875" cy="1228725"/>
          </a:xfrm>
          <a:solidFill>
            <a:schemeClr val="bg2">
              <a:lumMod val="90000"/>
            </a:schemeClr>
          </a:solidFill>
        </p:grpSpPr>
        <p:sp>
          <p:nvSpPr>
            <p:cNvPr id="25" name="Cylinder 24">
              <a:extLst>
                <a:ext uri="{FF2B5EF4-FFF2-40B4-BE49-F238E27FC236}">
                  <a16:creationId xmlns:a16="http://schemas.microsoft.com/office/drawing/2014/main" id="{291F06A5-38A2-0C12-3C7D-18E6896A0764}"/>
                </a:ext>
              </a:extLst>
            </p:cNvPr>
            <p:cNvSpPr/>
            <p:nvPr/>
          </p:nvSpPr>
          <p:spPr>
            <a:xfrm>
              <a:off x="-81222" y="4133850"/>
              <a:ext cx="904875" cy="1228725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  <a:ln w="222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6" name="Cylinder 25">
              <a:extLst>
                <a:ext uri="{FF2B5EF4-FFF2-40B4-BE49-F238E27FC236}">
                  <a16:creationId xmlns:a16="http://schemas.microsoft.com/office/drawing/2014/main" id="{B9FB1FA2-7DF0-BD07-5A6C-F7623B658F37}"/>
                </a:ext>
              </a:extLst>
            </p:cNvPr>
            <p:cNvSpPr/>
            <p:nvPr/>
          </p:nvSpPr>
          <p:spPr>
            <a:xfrm>
              <a:off x="-45152" y="4555336"/>
              <a:ext cx="836587" cy="771525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  <a:ln w="22225" cap="flat" cmpd="sng" algn="ctr">
              <a:solidFill>
                <a:srgbClr val="7F7F7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0689940-A8DE-7708-35E5-73CB82AC16A7}"/>
              </a:ext>
            </a:extLst>
          </p:cNvPr>
          <p:cNvGrpSpPr/>
          <p:nvPr/>
        </p:nvGrpSpPr>
        <p:grpSpPr>
          <a:xfrm>
            <a:off x="5226980" y="2580182"/>
            <a:ext cx="3049480" cy="2494146"/>
            <a:chOff x="-3012140" y="7506959"/>
            <a:chExt cx="3049480" cy="2494146"/>
          </a:xfrm>
        </p:grpSpPr>
        <p:cxnSp>
          <p:nvCxnSpPr>
            <p:cNvPr id="28" name="Connector: Elbow 27">
              <a:extLst>
                <a:ext uri="{FF2B5EF4-FFF2-40B4-BE49-F238E27FC236}">
                  <a16:creationId xmlns:a16="http://schemas.microsoft.com/office/drawing/2014/main" id="{7A9519C2-1200-06C1-E03C-4688F733448A}"/>
                </a:ext>
              </a:extLst>
            </p:cNvPr>
            <p:cNvCxnSpPr>
              <a:cxnSpLocks/>
              <a:endCxn id="25" idx="1"/>
            </p:cNvCxnSpPr>
            <p:nvPr/>
          </p:nvCxnSpPr>
          <p:spPr>
            <a:xfrm rot="16200000" flipH="1">
              <a:off x="-1883394" y="6378213"/>
              <a:ext cx="478508" cy="2736000"/>
            </a:xfrm>
            <a:prstGeom prst="bentConnector3">
              <a:avLst>
                <a:gd name="adj1" fmla="val -59716"/>
              </a:avLst>
            </a:prstGeom>
            <a:noFill/>
            <a:ln w="47625" cap="flat" cmpd="sng" algn="ctr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9" name="Connector: Elbow 28">
              <a:extLst>
                <a:ext uri="{FF2B5EF4-FFF2-40B4-BE49-F238E27FC236}">
                  <a16:creationId xmlns:a16="http://schemas.microsoft.com/office/drawing/2014/main" id="{302AB6DE-16E2-40FE-C157-217E53B27FA8}"/>
                </a:ext>
              </a:extLst>
            </p:cNvPr>
            <p:cNvCxnSpPr>
              <a:cxnSpLocks/>
              <a:endCxn id="25" idx="1"/>
            </p:cNvCxnSpPr>
            <p:nvPr/>
          </p:nvCxnSpPr>
          <p:spPr>
            <a:xfrm rot="16200000" flipH="1">
              <a:off x="-1183296" y="6954213"/>
              <a:ext cx="478508" cy="1584000"/>
            </a:xfrm>
            <a:prstGeom prst="bentConnector3">
              <a:avLst>
                <a:gd name="adj1" fmla="val -36824"/>
              </a:avLst>
            </a:prstGeom>
            <a:noFill/>
            <a:ln w="47625" cap="flat" cmpd="sng" algn="ctr">
              <a:solidFill>
                <a:srgbClr val="4174A7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0" name="Connector: Elbow 29">
              <a:extLst>
                <a:ext uri="{FF2B5EF4-FFF2-40B4-BE49-F238E27FC236}">
                  <a16:creationId xmlns:a16="http://schemas.microsoft.com/office/drawing/2014/main" id="{BC636CBB-2F7A-13D4-F7C7-1564FA90FD5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-1692288" y="8381005"/>
              <a:ext cx="478800" cy="2736000"/>
            </a:xfrm>
            <a:prstGeom prst="bentConnector3">
              <a:avLst>
                <a:gd name="adj1" fmla="val 162519"/>
              </a:avLst>
            </a:prstGeom>
            <a:noFill/>
            <a:ln w="47625" cap="flat" cmpd="sng" algn="ctr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1" name="Connector: Elbow 30">
              <a:extLst>
                <a:ext uri="{FF2B5EF4-FFF2-40B4-BE49-F238E27FC236}">
                  <a16:creationId xmlns:a16="http://schemas.microsoft.com/office/drawing/2014/main" id="{3690C385-86B5-D86A-D8BF-CAACF30220C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-994060" y="8969705"/>
              <a:ext cx="478800" cy="1584000"/>
            </a:xfrm>
            <a:prstGeom prst="bentConnector3">
              <a:avLst>
                <a:gd name="adj1" fmla="val 139240"/>
              </a:avLst>
            </a:prstGeom>
            <a:noFill/>
            <a:ln w="47625" cap="flat" cmpd="sng" algn="ctr">
              <a:solidFill>
                <a:srgbClr val="4174A7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D4250106-76FB-1E2A-D201-D1E43A4CA90D}"/>
              </a:ext>
            </a:extLst>
          </p:cNvPr>
          <p:cNvSpPr/>
          <p:nvPr/>
        </p:nvSpPr>
        <p:spPr>
          <a:xfrm>
            <a:off x="7017576" y="3653447"/>
            <a:ext cx="241073" cy="260013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3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D473A57-45A7-E53C-7F12-A2FF0E1DA50D}"/>
              </a:ext>
            </a:extLst>
          </p:cNvPr>
          <p:cNvSpPr txBox="1"/>
          <p:nvPr/>
        </p:nvSpPr>
        <p:spPr>
          <a:xfrm>
            <a:off x="6977889" y="3595361"/>
            <a:ext cx="343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Times New Roman" panose="02020603050405020304" pitchFamily="18" charset="0"/>
              </a:rPr>
              <a:t>e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Times New Roman" panose="02020603050405020304" pitchFamily="18" charset="0"/>
              </a:rPr>
              <a:t>-</a:t>
            </a:r>
            <a:endParaRPr kumimoji="0" lang="en-NL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7B0B5B8-6D29-859B-C4E2-34997D84143D}"/>
              </a:ext>
            </a:extLst>
          </p:cNvPr>
          <p:cNvSpPr txBox="1"/>
          <p:nvPr/>
        </p:nvSpPr>
        <p:spPr>
          <a:xfrm>
            <a:off x="6212464" y="3987587"/>
            <a:ext cx="495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n+</a:t>
            </a:r>
            <a:endParaRPr kumimoji="0" lang="en-NL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EECE039-E0F0-51C5-959D-9701A2247780}"/>
              </a:ext>
            </a:extLst>
          </p:cNvPr>
          <p:cNvSpPr txBox="1"/>
          <p:nvPr/>
        </p:nvSpPr>
        <p:spPr>
          <a:xfrm>
            <a:off x="6002473" y="3280335"/>
            <a:ext cx="7056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(n-1)+</a:t>
            </a:r>
            <a:endParaRPr kumimoji="0" lang="en-NL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5C88D38-CB0E-0041-7A32-FC5B520723BF}"/>
              </a:ext>
            </a:extLst>
          </p:cNvPr>
          <p:cNvCxnSpPr>
            <a:cxnSpLocks/>
          </p:cNvCxnSpPr>
          <p:nvPr/>
        </p:nvCxnSpPr>
        <p:spPr>
          <a:xfrm>
            <a:off x="7144595" y="4749711"/>
            <a:ext cx="1391356" cy="12274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406B3F7-7BF8-8077-670C-29CB2E4F882C}"/>
              </a:ext>
            </a:extLst>
          </p:cNvPr>
          <p:cNvCxnSpPr>
            <a:cxnSpLocks/>
          </p:cNvCxnSpPr>
          <p:nvPr/>
        </p:nvCxnSpPr>
        <p:spPr>
          <a:xfrm flipH="1" flipV="1">
            <a:off x="4138529" y="2751749"/>
            <a:ext cx="811393" cy="45505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F2C6244-E5C1-1F40-F336-15444451DA92}"/>
              </a:ext>
            </a:extLst>
          </p:cNvPr>
          <p:cNvCxnSpPr>
            <a:cxnSpLocks/>
          </p:cNvCxnSpPr>
          <p:nvPr/>
        </p:nvCxnSpPr>
        <p:spPr>
          <a:xfrm flipV="1">
            <a:off x="8035346" y="3537199"/>
            <a:ext cx="724131" cy="43539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1D17DB3-FF2E-5A77-FBF6-C45A3E93566D}"/>
              </a:ext>
            </a:extLst>
          </p:cNvPr>
          <p:cNvCxnSpPr>
            <a:cxnSpLocks/>
          </p:cNvCxnSpPr>
          <p:nvPr/>
        </p:nvCxnSpPr>
        <p:spPr>
          <a:xfrm flipH="1" flipV="1">
            <a:off x="4600178" y="1997319"/>
            <a:ext cx="0" cy="577807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4EC4E0A-4819-97DA-7FCE-864492B98170}"/>
              </a:ext>
            </a:extLst>
          </p:cNvPr>
          <p:cNvCxnSpPr>
            <a:cxnSpLocks/>
          </p:cNvCxnSpPr>
          <p:nvPr/>
        </p:nvCxnSpPr>
        <p:spPr>
          <a:xfrm flipH="1" flipV="1">
            <a:off x="7133835" y="1996224"/>
            <a:ext cx="0" cy="577807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D397BC9-E75B-2FE4-09A7-6A97F45EB161}"/>
              </a:ext>
            </a:extLst>
          </p:cNvPr>
          <p:cNvCxnSpPr>
            <a:cxnSpLocks/>
          </p:cNvCxnSpPr>
          <p:nvPr/>
        </p:nvCxnSpPr>
        <p:spPr>
          <a:xfrm>
            <a:off x="4597866" y="2015920"/>
            <a:ext cx="2520000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A5B542F6-7597-6FB7-4DA7-EFE4A8845F10}"/>
              </a:ext>
            </a:extLst>
          </p:cNvPr>
          <p:cNvSpPr/>
          <p:nvPr/>
        </p:nvSpPr>
        <p:spPr>
          <a:xfrm>
            <a:off x="5466489" y="1863331"/>
            <a:ext cx="760300" cy="314455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Load</a:t>
            </a:r>
            <a:endParaRPr kumimoji="0" lang="en-NL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32A26D9-46B7-517F-FCD1-9DD88E2CB3AC}"/>
              </a:ext>
            </a:extLst>
          </p:cNvPr>
          <p:cNvSpPr txBox="1"/>
          <p:nvPr/>
        </p:nvSpPr>
        <p:spPr>
          <a:xfrm>
            <a:off x="4809681" y="2684513"/>
            <a:ext cx="821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Anode</a:t>
            </a:r>
            <a:endParaRPr kumimoji="0" lang="en-NL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A0E62BF-7C84-95A0-F6C3-51F60869D7AC}"/>
              </a:ext>
            </a:extLst>
          </p:cNvPr>
          <p:cNvSpPr txBox="1"/>
          <p:nvPr/>
        </p:nvSpPr>
        <p:spPr>
          <a:xfrm>
            <a:off x="6005116" y="2684513"/>
            <a:ext cx="10038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Cathode</a:t>
            </a:r>
            <a:endParaRPr kumimoji="0" lang="en-NL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B734983-627F-6989-D1F5-443C57D59504}"/>
              </a:ext>
            </a:extLst>
          </p:cNvPr>
          <p:cNvSpPr txBox="1"/>
          <p:nvPr/>
        </p:nvSpPr>
        <p:spPr>
          <a:xfrm>
            <a:off x="8546044" y="5413628"/>
            <a:ext cx="330411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Flow-through  Interdigitated</a:t>
            </a:r>
            <a:endParaRPr kumimoji="0" lang="en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9E145E0-A7E2-8BD5-FD52-945A226E1873}"/>
              </a:ext>
            </a:extLst>
          </p:cNvPr>
          <p:cNvSpPr txBox="1"/>
          <p:nvPr/>
        </p:nvSpPr>
        <p:spPr>
          <a:xfrm>
            <a:off x="9448538" y="2025671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Chemistry</a:t>
            </a:r>
            <a:endParaRPr kumimoji="0" lang="en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16A66DA-F20B-D4D1-7821-9939009DCCB0}"/>
              </a:ext>
            </a:extLst>
          </p:cNvPr>
          <p:cNvGrpSpPr/>
          <p:nvPr/>
        </p:nvGrpSpPr>
        <p:grpSpPr>
          <a:xfrm>
            <a:off x="333716" y="1470275"/>
            <a:ext cx="3828292" cy="4336408"/>
            <a:chOff x="358281" y="1515579"/>
            <a:chExt cx="3828292" cy="4336408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421A6EC-5797-C439-301F-C47A839BEBAC}"/>
                </a:ext>
              </a:extLst>
            </p:cNvPr>
            <p:cNvGrpSpPr/>
            <p:nvPr/>
          </p:nvGrpSpPr>
          <p:grpSpPr>
            <a:xfrm>
              <a:off x="358281" y="1515579"/>
              <a:ext cx="3828292" cy="2427092"/>
              <a:chOff x="4116985" y="1374519"/>
              <a:chExt cx="5325719" cy="3376450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FA2AF589-758F-9281-8A3F-BE1FEBDA8845}"/>
                  </a:ext>
                </a:extLst>
              </p:cNvPr>
              <p:cNvGrpSpPr/>
              <p:nvPr/>
            </p:nvGrpSpPr>
            <p:grpSpPr>
              <a:xfrm>
                <a:off x="5022849" y="3523031"/>
                <a:ext cx="1110917" cy="894209"/>
                <a:chOff x="-877800" y="5259757"/>
                <a:chExt cx="898458" cy="723195"/>
              </a:xfrm>
            </p:grpSpPr>
            <p:cxnSp>
              <p:nvCxnSpPr>
                <p:cNvPr id="77" name="Straight Arrow Connector 76">
                  <a:extLst>
                    <a:ext uri="{FF2B5EF4-FFF2-40B4-BE49-F238E27FC236}">
                      <a16:creationId xmlns:a16="http://schemas.microsoft.com/office/drawing/2014/main" id="{34EB31DF-DDE2-DB06-4143-AE8AEEDC0A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83342" y="5367770"/>
                  <a:ext cx="324000" cy="0"/>
                </a:xfrm>
                <a:prstGeom prst="straightConnector1">
                  <a:avLst/>
                </a:prstGeom>
                <a:ln w="317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Arrow Connector 77">
                  <a:extLst>
                    <a:ext uri="{FF2B5EF4-FFF2-40B4-BE49-F238E27FC236}">
                      <a16:creationId xmlns:a16="http://schemas.microsoft.com/office/drawing/2014/main" id="{E406C0D1-8D8E-9553-A487-3427EF55A5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H="1">
                  <a:off x="-583342" y="5874951"/>
                  <a:ext cx="324000" cy="0"/>
                </a:xfrm>
                <a:prstGeom prst="straightConnector1">
                  <a:avLst/>
                </a:prstGeom>
                <a:ln w="317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9" name="Lekerekített téglalap 54">
                  <a:extLst>
                    <a:ext uri="{FF2B5EF4-FFF2-40B4-BE49-F238E27FC236}">
                      <a16:creationId xmlns:a16="http://schemas.microsoft.com/office/drawing/2014/main" id="{6B258BC0-061F-1BD9-DA1F-69C5420A518C}"/>
                    </a:ext>
                  </a:extLst>
                </p:cNvPr>
                <p:cNvSpPr/>
                <p:nvPr/>
              </p:nvSpPr>
              <p:spPr>
                <a:xfrm>
                  <a:off x="-141342" y="5313770"/>
                  <a:ext cx="108000" cy="108000"/>
                </a:xfrm>
                <a:prstGeom prst="roundRect">
                  <a:avLst/>
                </a:prstGeom>
                <a:solidFill>
                  <a:srgbClr val="2F4F6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0" name="Lekerekített téglalap 56">
                  <a:extLst>
                    <a:ext uri="{FF2B5EF4-FFF2-40B4-BE49-F238E27FC236}">
                      <a16:creationId xmlns:a16="http://schemas.microsoft.com/office/drawing/2014/main" id="{BD4F4215-A725-2AC9-BDCE-C84271D7BE36}"/>
                    </a:ext>
                  </a:extLst>
                </p:cNvPr>
                <p:cNvSpPr/>
                <p:nvPr/>
              </p:nvSpPr>
              <p:spPr>
                <a:xfrm>
                  <a:off x="-877800" y="5259757"/>
                  <a:ext cx="216000" cy="216000"/>
                </a:xfrm>
                <a:prstGeom prst="roundRect">
                  <a:avLst/>
                </a:prstGeom>
                <a:solidFill>
                  <a:srgbClr val="94C02D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" name="Lekerekített téglalap 54">
                  <a:extLst>
                    <a:ext uri="{FF2B5EF4-FFF2-40B4-BE49-F238E27FC236}">
                      <a16:creationId xmlns:a16="http://schemas.microsoft.com/office/drawing/2014/main" id="{7618AF85-58FA-FE53-1EB6-092D508D536C}"/>
                    </a:ext>
                  </a:extLst>
                </p:cNvPr>
                <p:cNvSpPr/>
                <p:nvPr/>
              </p:nvSpPr>
              <p:spPr>
                <a:xfrm>
                  <a:off x="-823800" y="5820952"/>
                  <a:ext cx="108000" cy="108000"/>
                </a:xfrm>
                <a:prstGeom prst="roundRect">
                  <a:avLst/>
                </a:prstGeom>
                <a:solidFill>
                  <a:srgbClr val="2F4F6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2" name="Lekerekített téglalap 56">
                  <a:extLst>
                    <a:ext uri="{FF2B5EF4-FFF2-40B4-BE49-F238E27FC236}">
                      <a16:creationId xmlns:a16="http://schemas.microsoft.com/office/drawing/2014/main" id="{B2A5CB33-63C5-F526-94AA-2F357F3738AA}"/>
                    </a:ext>
                  </a:extLst>
                </p:cNvPr>
                <p:cNvSpPr/>
                <p:nvPr/>
              </p:nvSpPr>
              <p:spPr>
                <a:xfrm>
                  <a:off x="-195342" y="5766952"/>
                  <a:ext cx="216000" cy="216000"/>
                </a:xfrm>
                <a:prstGeom prst="roundRect">
                  <a:avLst/>
                </a:prstGeom>
                <a:solidFill>
                  <a:srgbClr val="94C02D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7BEFC93E-C1D5-5579-0E33-76A11FE9FF2E}"/>
                  </a:ext>
                </a:extLst>
              </p:cNvPr>
              <p:cNvGrpSpPr/>
              <p:nvPr/>
            </p:nvGrpSpPr>
            <p:grpSpPr>
              <a:xfrm>
                <a:off x="7246006" y="3510385"/>
                <a:ext cx="1110917" cy="903513"/>
                <a:chOff x="-951617" y="2811757"/>
                <a:chExt cx="898458" cy="730721"/>
              </a:xfrm>
            </p:grpSpPr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5BF9A673-9C62-AB0A-048A-07CFC490A828}"/>
                    </a:ext>
                  </a:extLst>
                </p:cNvPr>
                <p:cNvGrpSpPr/>
                <p:nvPr/>
              </p:nvGrpSpPr>
              <p:grpSpPr>
                <a:xfrm>
                  <a:off x="-951617" y="2811757"/>
                  <a:ext cx="898458" cy="718785"/>
                  <a:chOff x="-877800" y="5264159"/>
                  <a:chExt cx="898458" cy="718785"/>
                </a:xfrm>
              </p:grpSpPr>
              <p:cxnSp>
                <p:nvCxnSpPr>
                  <p:cNvPr id="71" name="Straight Arrow Connector 70">
                    <a:extLst>
                      <a:ext uri="{FF2B5EF4-FFF2-40B4-BE49-F238E27FC236}">
                        <a16:creationId xmlns:a16="http://schemas.microsoft.com/office/drawing/2014/main" id="{23D095F4-96DA-6121-B0D3-E57132C1097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-583342" y="5384201"/>
                    <a:ext cx="324000" cy="0"/>
                  </a:xfrm>
                  <a:prstGeom prst="straightConnector1">
                    <a:avLst/>
                  </a:prstGeom>
                  <a:ln w="317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Straight Arrow Connector 71">
                    <a:extLst>
                      <a:ext uri="{FF2B5EF4-FFF2-40B4-BE49-F238E27FC236}">
                        <a16:creationId xmlns:a16="http://schemas.microsoft.com/office/drawing/2014/main" id="{203F05E0-4035-A4D4-39EE-F4E2D93B3C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0800000" flipH="1">
                    <a:off x="-583342" y="5874943"/>
                    <a:ext cx="324000" cy="0"/>
                  </a:xfrm>
                  <a:prstGeom prst="straightConnector1">
                    <a:avLst/>
                  </a:prstGeom>
                  <a:ln w="317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3" name="Lekerekített téglalap 54">
                    <a:extLst>
                      <a:ext uri="{FF2B5EF4-FFF2-40B4-BE49-F238E27FC236}">
                        <a16:creationId xmlns:a16="http://schemas.microsoft.com/office/drawing/2014/main" id="{33C29E3D-DD19-AC09-4512-2232F830184F}"/>
                      </a:ext>
                    </a:extLst>
                  </p:cNvPr>
                  <p:cNvSpPr/>
                  <p:nvPr/>
                </p:nvSpPr>
                <p:spPr>
                  <a:xfrm>
                    <a:off x="-135246" y="5264159"/>
                    <a:ext cx="108000" cy="108000"/>
                  </a:xfrm>
                  <a:prstGeom prst="roundRect">
                    <a:avLst/>
                  </a:prstGeom>
                  <a:solidFill>
                    <a:srgbClr val="2F4F6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4" name="Lekerekített téglalap 56">
                    <a:extLst>
                      <a:ext uri="{FF2B5EF4-FFF2-40B4-BE49-F238E27FC236}">
                        <a16:creationId xmlns:a16="http://schemas.microsoft.com/office/drawing/2014/main" id="{85BDCA10-9C87-54AB-5116-383844D8BFA7}"/>
                      </a:ext>
                    </a:extLst>
                  </p:cNvPr>
                  <p:cNvSpPr/>
                  <p:nvPr/>
                </p:nvSpPr>
                <p:spPr>
                  <a:xfrm>
                    <a:off x="-877800" y="5276201"/>
                    <a:ext cx="216000" cy="216000"/>
                  </a:xfrm>
                  <a:prstGeom prst="roundRect">
                    <a:avLst/>
                  </a:prstGeom>
                  <a:solidFill>
                    <a:srgbClr val="94C02D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5" name="Lekerekített téglalap 54">
                    <a:extLst>
                      <a:ext uri="{FF2B5EF4-FFF2-40B4-BE49-F238E27FC236}">
                        <a16:creationId xmlns:a16="http://schemas.microsoft.com/office/drawing/2014/main" id="{9DD32FA9-18C0-4FA4-5118-4F31B8A5B8E2}"/>
                      </a:ext>
                    </a:extLst>
                  </p:cNvPr>
                  <p:cNvSpPr/>
                  <p:nvPr/>
                </p:nvSpPr>
                <p:spPr>
                  <a:xfrm>
                    <a:off x="-823800" y="5734590"/>
                    <a:ext cx="108000" cy="108000"/>
                  </a:xfrm>
                  <a:prstGeom prst="roundRect">
                    <a:avLst/>
                  </a:prstGeom>
                  <a:solidFill>
                    <a:srgbClr val="2F4F6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6" name="Lekerekített téglalap 56">
                    <a:extLst>
                      <a:ext uri="{FF2B5EF4-FFF2-40B4-BE49-F238E27FC236}">
                        <a16:creationId xmlns:a16="http://schemas.microsoft.com/office/drawing/2014/main" id="{91D25BB5-6C23-547C-79B0-57518E84968B}"/>
                      </a:ext>
                    </a:extLst>
                  </p:cNvPr>
                  <p:cNvSpPr/>
                  <p:nvPr/>
                </p:nvSpPr>
                <p:spPr>
                  <a:xfrm>
                    <a:off x="-195342" y="5766944"/>
                    <a:ext cx="216000" cy="216000"/>
                  </a:xfrm>
                  <a:prstGeom prst="roundRect">
                    <a:avLst/>
                  </a:prstGeom>
                  <a:solidFill>
                    <a:srgbClr val="94C02D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69" name="Lekerekített téglalap 54">
                  <a:extLst>
                    <a:ext uri="{FF2B5EF4-FFF2-40B4-BE49-F238E27FC236}">
                      <a16:creationId xmlns:a16="http://schemas.microsoft.com/office/drawing/2014/main" id="{3966D1E6-100F-ACB0-6967-F2A2BA573084}"/>
                    </a:ext>
                  </a:extLst>
                </p:cNvPr>
                <p:cNvSpPr/>
                <p:nvPr/>
              </p:nvSpPr>
              <p:spPr>
                <a:xfrm>
                  <a:off x="-897617" y="3434478"/>
                  <a:ext cx="108000" cy="108000"/>
                </a:xfrm>
                <a:prstGeom prst="roundRect">
                  <a:avLst/>
                </a:prstGeom>
                <a:solidFill>
                  <a:srgbClr val="2F4F6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0" name="Lekerekített téglalap 54">
                  <a:extLst>
                    <a:ext uri="{FF2B5EF4-FFF2-40B4-BE49-F238E27FC236}">
                      <a16:creationId xmlns:a16="http://schemas.microsoft.com/office/drawing/2014/main" id="{5E8929EC-8909-F7B0-BEDC-80FF12BC3F01}"/>
                    </a:ext>
                  </a:extLst>
                </p:cNvPr>
                <p:cNvSpPr/>
                <p:nvPr/>
              </p:nvSpPr>
              <p:spPr>
                <a:xfrm>
                  <a:off x="-211476" y="2958043"/>
                  <a:ext cx="108000" cy="108000"/>
                </a:xfrm>
                <a:prstGeom prst="roundRect">
                  <a:avLst/>
                </a:prstGeom>
                <a:solidFill>
                  <a:srgbClr val="2F4F6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99FADB20-89F9-F326-74C5-B8FF99110C29}"/>
                  </a:ext>
                </a:extLst>
              </p:cNvPr>
              <p:cNvGrpSpPr/>
              <p:nvPr/>
            </p:nvGrpSpPr>
            <p:grpSpPr>
              <a:xfrm>
                <a:off x="4116985" y="1374519"/>
                <a:ext cx="5325719" cy="3376450"/>
                <a:chOff x="4116985" y="1258407"/>
                <a:chExt cx="5325719" cy="3376450"/>
              </a:xfrm>
            </p:grpSpPr>
            <p:sp>
              <p:nvSpPr>
                <p:cNvPr id="62" name="Ellipszis 26">
                  <a:extLst>
                    <a:ext uri="{FF2B5EF4-FFF2-40B4-BE49-F238E27FC236}">
                      <a16:creationId xmlns:a16="http://schemas.microsoft.com/office/drawing/2014/main" id="{EBCA5282-DAC7-3EDA-E414-A3141F8B77C3}"/>
                    </a:ext>
                  </a:extLst>
                </p:cNvPr>
                <p:cNvSpPr/>
                <p:nvPr/>
              </p:nvSpPr>
              <p:spPr>
                <a:xfrm>
                  <a:off x="4787256" y="3014857"/>
                  <a:ext cx="1620000" cy="1620000"/>
                </a:xfrm>
                <a:prstGeom prst="ellips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3" name="Ellipszis 26">
                  <a:extLst>
                    <a:ext uri="{FF2B5EF4-FFF2-40B4-BE49-F238E27FC236}">
                      <a16:creationId xmlns:a16="http://schemas.microsoft.com/office/drawing/2014/main" id="{A1E6A8D5-7328-6EC8-F78F-CFB83C1239A5}"/>
                    </a:ext>
                  </a:extLst>
                </p:cNvPr>
                <p:cNvSpPr/>
                <p:nvPr/>
              </p:nvSpPr>
              <p:spPr>
                <a:xfrm>
                  <a:off x="7012555" y="3014857"/>
                  <a:ext cx="1620000" cy="1620000"/>
                </a:xfrm>
                <a:prstGeom prst="ellips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006CFC5D-F624-8F0C-E46C-9D7A09582F6D}"/>
                    </a:ext>
                  </a:extLst>
                </p:cNvPr>
                <p:cNvSpPr txBox="1"/>
                <p:nvPr/>
              </p:nvSpPr>
              <p:spPr>
                <a:xfrm>
                  <a:off x="4116985" y="1258407"/>
                  <a:ext cx="5325719" cy="6422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A962A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Microstructural freedom:</a:t>
                  </a:r>
                  <a:endParaRPr kumimoji="0" lang="en-NL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962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765E4FE6-616F-F1B2-7F4A-558AD450FF78}"/>
                    </a:ext>
                  </a:extLst>
                </p:cNvPr>
                <p:cNvSpPr txBox="1"/>
                <p:nvPr/>
              </p:nvSpPr>
              <p:spPr>
                <a:xfrm>
                  <a:off x="4725188" y="2051090"/>
                  <a:ext cx="1704175" cy="9847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Diameter</a:t>
                  </a:r>
                </a:p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change</a:t>
                  </a:r>
                  <a:endParaRPr kumimoji="0" lang="en-NL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AA5A8B95-9D99-7473-D3EB-630E6DF29098}"/>
                    </a:ext>
                  </a:extLst>
                </p:cNvPr>
                <p:cNvSpPr txBox="1"/>
                <p:nvPr/>
              </p:nvSpPr>
              <p:spPr>
                <a:xfrm>
                  <a:off x="6720988" y="2051090"/>
                  <a:ext cx="2239379" cy="9847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Merging and</a:t>
                  </a:r>
                </a:p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splitting</a:t>
                  </a:r>
                  <a:endParaRPr kumimoji="0" lang="en-NL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13110C3D-C8CD-3A55-E694-42896025DE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598870" y="3460243"/>
                  <a:ext cx="228929" cy="725524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6EDB91C-921D-6754-3BD4-553E2AE52375}"/>
                </a:ext>
              </a:extLst>
            </p:cNvPr>
            <p:cNvGrpSpPr/>
            <p:nvPr/>
          </p:nvGrpSpPr>
          <p:grpSpPr>
            <a:xfrm>
              <a:off x="833599" y="4239965"/>
              <a:ext cx="2802911" cy="1612022"/>
              <a:chOff x="692834" y="2420259"/>
              <a:chExt cx="3837660" cy="2207132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DEA29BFA-E935-1243-E6A3-9FAF257CAA88}"/>
                  </a:ext>
                </a:extLst>
              </p:cNvPr>
              <p:cNvGrpSpPr/>
              <p:nvPr/>
            </p:nvGrpSpPr>
            <p:grpSpPr>
              <a:xfrm>
                <a:off x="2910492" y="2420259"/>
                <a:ext cx="1620002" cy="2207132"/>
                <a:chOff x="10073142" y="-1535806"/>
                <a:chExt cx="1620002" cy="2207132"/>
              </a:xfrm>
            </p:grpSpPr>
            <p:pic>
              <p:nvPicPr>
                <p:cNvPr id="56" name="Picture 55" descr="A picture containing colorful&#10;&#10;Description automatically generated">
                  <a:extLst>
                    <a:ext uri="{FF2B5EF4-FFF2-40B4-BE49-F238E27FC236}">
                      <a16:creationId xmlns:a16="http://schemas.microsoft.com/office/drawing/2014/main" id="{E6802554-D73C-7B98-5662-A8661E2C1E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649" t="32397" r="34188" b="29870"/>
                <a:stretch/>
              </p:blipFill>
              <p:spPr>
                <a:xfrm>
                  <a:off x="10073142" y="-1535806"/>
                  <a:ext cx="1620002" cy="1612255"/>
                </a:xfrm>
                <a:prstGeom prst="ellipse">
                  <a:avLst/>
                </a:prstGeom>
              </p:spPr>
            </p:pic>
            <p:sp>
              <p:nvSpPr>
                <p:cNvPr id="57" name="Ellipszis 26">
                  <a:extLst>
                    <a:ext uri="{FF2B5EF4-FFF2-40B4-BE49-F238E27FC236}">
                      <a16:creationId xmlns:a16="http://schemas.microsoft.com/office/drawing/2014/main" id="{F6CDFB36-E844-BBC6-4117-E45BF100A786}"/>
                    </a:ext>
                  </a:extLst>
                </p:cNvPr>
                <p:cNvSpPr/>
                <p:nvPr/>
              </p:nvSpPr>
              <p:spPr>
                <a:xfrm>
                  <a:off x="10073143" y="-1531827"/>
                  <a:ext cx="1620000" cy="1620000"/>
                </a:xfrm>
                <a:prstGeom prst="ellips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4A67BDFE-666C-A6D0-3307-98DD425471C1}"/>
                    </a:ext>
                  </a:extLst>
                </p:cNvPr>
                <p:cNvSpPr txBox="1"/>
                <p:nvPr/>
              </p:nvSpPr>
              <p:spPr>
                <a:xfrm>
                  <a:off x="10103219" y="123507"/>
                  <a:ext cx="1580684" cy="5478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Random</a:t>
                  </a:r>
                  <a:endParaRPr kumimoji="0" lang="en-NL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D52D17A5-022B-210C-F62F-CE1E53BAE982}"/>
                  </a:ext>
                </a:extLst>
              </p:cNvPr>
              <p:cNvGrpSpPr/>
              <p:nvPr/>
            </p:nvGrpSpPr>
            <p:grpSpPr>
              <a:xfrm>
                <a:off x="692834" y="2420259"/>
                <a:ext cx="1626951" cy="2207132"/>
                <a:chOff x="6403047" y="-1535806"/>
                <a:chExt cx="1626951" cy="2207132"/>
              </a:xfrm>
            </p:grpSpPr>
            <p:pic>
              <p:nvPicPr>
                <p:cNvPr id="53" name="Picture 52" descr="A pile of green balls&#10;&#10;Description automatically generated with low confidence">
                  <a:extLst>
                    <a:ext uri="{FF2B5EF4-FFF2-40B4-BE49-F238E27FC236}">
                      <a16:creationId xmlns:a16="http://schemas.microsoft.com/office/drawing/2014/main" id="{502BEE5C-1C19-4246-5BAD-C7B670D674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568" t="30154" r="32963" b="19820"/>
                <a:stretch/>
              </p:blipFill>
              <p:spPr>
                <a:xfrm>
                  <a:off x="6403047" y="-1535806"/>
                  <a:ext cx="1620001" cy="1612255"/>
                </a:xfrm>
                <a:prstGeom prst="ellipse">
                  <a:avLst/>
                </a:prstGeom>
              </p:spPr>
            </p:pic>
            <p:sp>
              <p:nvSpPr>
                <p:cNvPr id="54" name="Ellipszis 26">
                  <a:extLst>
                    <a:ext uri="{FF2B5EF4-FFF2-40B4-BE49-F238E27FC236}">
                      <a16:creationId xmlns:a16="http://schemas.microsoft.com/office/drawing/2014/main" id="{DC868772-D566-6FF5-41DD-96C7AF4D4351}"/>
                    </a:ext>
                  </a:extLst>
                </p:cNvPr>
                <p:cNvSpPr/>
                <p:nvPr/>
              </p:nvSpPr>
              <p:spPr>
                <a:xfrm>
                  <a:off x="6403048" y="-1535806"/>
                  <a:ext cx="1620000" cy="1620000"/>
                </a:xfrm>
                <a:prstGeom prst="ellips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5CC141FB-663A-C2E1-0C9B-651B57516C39}"/>
                    </a:ext>
                  </a:extLst>
                </p:cNvPr>
                <p:cNvSpPr txBox="1"/>
                <p:nvPr/>
              </p:nvSpPr>
              <p:spPr>
                <a:xfrm>
                  <a:off x="6491016" y="123507"/>
                  <a:ext cx="1538982" cy="5478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Ordered</a:t>
                  </a:r>
                  <a:endParaRPr kumimoji="0" lang="en-NL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9FFBB433-95E4-D4C0-22E3-32AE3C5446D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83035" y="2871476"/>
                <a:ext cx="228929" cy="72552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E1F77FF-D3D0-5E2A-1175-CEF4DABA5171}"/>
              </a:ext>
            </a:extLst>
          </p:cNvPr>
          <p:cNvGrpSpPr/>
          <p:nvPr/>
        </p:nvGrpSpPr>
        <p:grpSpPr>
          <a:xfrm>
            <a:off x="8729970" y="4209370"/>
            <a:ext cx="2771224" cy="1179159"/>
            <a:chOff x="81557" y="6131603"/>
            <a:chExt cx="3807275" cy="1620000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D78B05A7-FBEF-6F7B-AC3C-9A1D5FC5A679}"/>
                </a:ext>
              </a:extLst>
            </p:cNvPr>
            <p:cNvGrpSpPr/>
            <p:nvPr/>
          </p:nvGrpSpPr>
          <p:grpSpPr>
            <a:xfrm>
              <a:off x="81557" y="6131603"/>
              <a:ext cx="1620000" cy="1620000"/>
              <a:chOff x="-1735734" y="-3106463"/>
              <a:chExt cx="1620000" cy="1620000"/>
            </a:xfrm>
          </p:grpSpPr>
          <p:sp>
            <p:nvSpPr>
              <p:cNvPr id="110" name="Ellipszis 26">
                <a:extLst>
                  <a:ext uri="{FF2B5EF4-FFF2-40B4-BE49-F238E27FC236}">
                    <a16:creationId xmlns:a16="http://schemas.microsoft.com/office/drawing/2014/main" id="{379A9CB7-BF11-A72B-5FE1-E49ECCF51546}"/>
                  </a:ext>
                </a:extLst>
              </p:cNvPr>
              <p:cNvSpPr/>
              <p:nvPr/>
            </p:nvSpPr>
            <p:spPr>
              <a:xfrm>
                <a:off x="-1735734" y="-3106463"/>
                <a:ext cx="1620000" cy="1620000"/>
              </a:xfrm>
              <a:prstGeom prst="ellips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C66B268D-E98C-1874-9F4C-114D6787C36D}"/>
                  </a:ext>
                </a:extLst>
              </p:cNvPr>
              <p:cNvGrpSpPr/>
              <p:nvPr/>
            </p:nvGrpSpPr>
            <p:grpSpPr>
              <a:xfrm>
                <a:off x="-1425424" y="-2859081"/>
                <a:ext cx="998196" cy="1131289"/>
                <a:chOff x="4686924" y="1413377"/>
                <a:chExt cx="1080000" cy="1224000"/>
              </a:xfrm>
            </p:grpSpPr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B9511891-BBC2-8B11-0C7C-4043E0CD0A18}"/>
                    </a:ext>
                  </a:extLst>
                </p:cNvPr>
                <p:cNvSpPr/>
                <p:nvPr/>
              </p:nvSpPr>
              <p:spPr>
                <a:xfrm>
                  <a:off x="4686924" y="1413377"/>
                  <a:ext cx="1080000" cy="12240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C2410346-3761-DE36-532B-4347372E22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76789" y="1601470"/>
                  <a:ext cx="720000" cy="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873BDA37-76EA-4DBD-A936-AD2432D876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76789" y="2423160"/>
                  <a:ext cx="720000" cy="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5" name="Arrow: Right 114">
                  <a:extLst>
                    <a:ext uri="{FF2B5EF4-FFF2-40B4-BE49-F238E27FC236}">
                      <a16:creationId xmlns:a16="http://schemas.microsoft.com/office/drawing/2014/main" id="{B8CF38EC-A405-D91F-995B-3E7B2EA9906D}"/>
                    </a:ext>
                  </a:extLst>
                </p:cNvPr>
                <p:cNvSpPr/>
                <p:nvPr/>
              </p:nvSpPr>
              <p:spPr>
                <a:xfrm rot="16200000">
                  <a:off x="5005080" y="2252978"/>
                  <a:ext cx="443689" cy="225468"/>
                </a:xfrm>
                <a:prstGeom prst="rightArrow">
                  <a:avLst>
                    <a:gd name="adj1" fmla="val 50000"/>
                    <a:gd name="adj2" fmla="val 66349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2A2EDB5A-4FB8-FE3A-C740-24A849D633C0}"/>
                </a:ext>
              </a:extLst>
            </p:cNvPr>
            <p:cNvGrpSpPr/>
            <p:nvPr/>
          </p:nvGrpSpPr>
          <p:grpSpPr>
            <a:xfrm>
              <a:off x="2268832" y="6131603"/>
              <a:ext cx="1620000" cy="1620000"/>
              <a:chOff x="96533" y="-3117633"/>
              <a:chExt cx="1620000" cy="1620000"/>
            </a:xfrm>
          </p:grpSpPr>
          <p:sp>
            <p:nvSpPr>
              <p:cNvPr id="87" name="Ellipszis 26">
                <a:extLst>
                  <a:ext uri="{FF2B5EF4-FFF2-40B4-BE49-F238E27FC236}">
                    <a16:creationId xmlns:a16="http://schemas.microsoft.com/office/drawing/2014/main" id="{52828683-1698-F1F4-DBBE-6310AEDA38E5}"/>
                  </a:ext>
                </a:extLst>
              </p:cNvPr>
              <p:cNvSpPr/>
              <p:nvPr/>
            </p:nvSpPr>
            <p:spPr>
              <a:xfrm>
                <a:off x="96533" y="-3117633"/>
                <a:ext cx="1620000" cy="1620000"/>
              </a:xfrm>
              <a:prstGeom prst="ellips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AEAAE1FA-66AE-15FD-3432-74BADB2C4047}"/>
                  </a:ext>
                </a:extLst>
              </p:cNvPr>
              <p:cNvGrpSpPr/>
              <p:nvPr/>
            </p:nvGrpSpPr>
            <p:grpSpPr>
              <a:xfrm>
                <a:off x="404885" y="-2872756"/>
                <a:ext cx="998196" cy="1131289"/>
                <a:chOff x="6167129" y="1413377"/>
                <a:chExt cx="1080000" cy="1224000"/>
              </a:xfrm>
            </p:grpSpPr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44A9E87C-E74C-8E47-C815-2542E1006769}"/>
                    </a:ext>
                  </a:extLst>
                </p:cNvPr>
                <p:cNvSpPr/>
                <p:nvPr/>
              </p:nvSpPr>
              <p:spPr>
                <a:xfrm>
                  <a:off x="6167129" y="1413377"/>
                  <a:ext cx="1080000" cy="12240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8D9C6E7F-CD21-F6C6-ECCB-DC50F90905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72914" y="1603157"/>
                  <a:ext cx="0" cy="82169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5B287A52-894A-C39B-CF0D-F52A1737B7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82835" y="1603157"/>
                  <a:ext cx="0" cy="82169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id="{09A1F6BE-599E-9CDA-4CEE-887CE478F6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00484" y="1603157"/>
                  <a:ext cx="0" cy="82169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>
                  <a:extLst>
                    <a:ext uri="{FF2B5EF4-FFF2-40B4-BE49-F238E27FC236}">
                      <a16:creationId xmlns:a16="http://schemas.microsoft.com/office/drawing/2014/main" id="{97C8FD74-F90E-A220-6591-ADD2643DDA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15557" y="1603157"/>
                  <a:ext cx="0" cy="82169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>
                  <a:extLst>
                    <a:ext uri="{FF2B5EF4-FFF2-40B4-BE49-F238E27FC236}">
                      <a16:creationId xmlns:a16="http://schemas.microsoft.com/office/drawing/2014/main" id="{288E6B2F-EAA8-5679-132D-E6A2A459A3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33206" y="1603157"/>
                  <a:ext cx="0" cy="82169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E5372FA3-94E1-B86E-0E0A-739EAD4D34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58201" y="1603157"/>
                  <a:ext cx="0" cy="82169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5C946F0C-2509-8A75-173B-BADC2C1B4A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50855" y="1603157"/>
                  <a:ext cx="0" cy="82169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474F9FE6-ED21-0BAC-5290-00A18E88C454}"/>
                    </a:ext>
                  </a:extLst>
                </p:cNvPr>
                <p:cNvSpPr/>
                <p:nvPr/>
              </p:nvSpPr>
              <p:spPr>
                <a:xfrm>
                  <a:off x="6333848" y="2384535"/>
                  <a:ext cx="72000" cy="72000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3B27E9C0-272B-EB8E-D512-EB1CC7BB08E5}"/>
                    </a:ext>
                  </a:extLst>
                </p:cNvPr>
                <p:cNvSpPr/>
                <p:nvPr/>
              </p:nvSpPr>
              <p:spPr>
                <a:xfrm>
                  <a:off x="6565103" y="2384535"/>
                  <a:ext cx="72000" cy="72000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E113359E-10D9-C316-8CBA-7675F875F7B9}"/>
                    </a:ext>
                  </a:extLst>
                </p:cNvPr>
                <p:cNvSpPr/>
                <p:nvPr/>
              </p:nvSpPr>
              <p:spPr>
                <a:xfrm>
                  <a:off x="6797870" y="2384535"/>
                  <a:ext cx="72000" cy="72000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BFDC08FE-0B15-FC78-6166-7EAF25526321}"/>
                    </a:ext>
                  </a:extLst>
                </p:cNvPr>
                <p:cNvSpPr/>
                <p:nvPr/>
              </p:nvSpPr>
              <p:spPr>
                <a:xfrm>
                  <a:off x="7023479" y="2384535"/>
                  <a:ext cx="72000" cy="72000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0848E1A4-30F8-1149-4F78-F22562EB6E9C}"/>
                    </a:ext>
                  </a:extLst>
                </p:cNvPr>
                <p:cNvSpPr/>
                <p:nvPr/>
              </p:nvSpPr>
              <p:spPr>
                <a:xfrm>
                  <a:off x="6449170" y="1570446"/>
                  <a:ext cx="72000" cy="72000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DFD7C253-7803-43CC-45B1-7EC6F7A1E80A}"/>
                    </a:ext>
                  </a:extLst>
                </p:cNvPr>
                <p:cNvSpPr/>
                <p:nvPr/>
              </p:nvSpPr>
              <p:spPr>
                <a:xfrm>
                  <a:off x="6680425" y="1570446"/>
                  <a:ext cx="72000" cy="72000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13DA397A-CB73-B1C4-63D7-C598648A79D1}"/>
                    </a:ext>
                  </a:extLst>
                </p:cNvPr>
                <p:cNvSpPr/>
                <p:nvPr/>
              </p:nvSpPr>
              <p:spPr>
                <a:xfrm>
                  <a:off x="6913192" y="1570446"/>
                  <a:ext cx="72000" cy="72000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Arrow: Right 103">
                  <a:extLst>
                    <a:ext uri="{FF2B5EF4-FFF2-40B4-BE49-F238E27FC236}">
                      <a16:creationId xmlns:a16="http://schemas.microsoft.com/office/drawing/2014/main" id="{31DD06D3-7522-FD54-EE60-C577CF665E57}"/>
                    </a:ext>
                  </a:extLst>
                </p:cNvPr>
                <p:cNvSpPr/>
                <p:nvPr/>
              </p:nvSpPr>
              <p:spPr>
                <a:xfrm>
                  <a:off x="6369658" y="1993333"/>
                  <a:ext cx="95436" cy="45719"/>
                </a:xfrm>
                <a:prstGeom prst="rightArrow">
                  <a:avLst>
                    <a:gd name="adj1" fmla="val 16928"/>
                    <a:gd name="adj2" fmla="val 72963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Arrow: Right 104">
                  <a:extLst>
                    <a:ext uri="{FF2B5EF4-FFF2-40B4-BE49-F238E27FC236}">
                      <a16:creationId xmlns:a16="http://schemas.microsoft.com/office/drawing/2014/main" id="{64EED360-003F-7963-49F8-BC3014C55D33}"/>
                    </a:ext>
                  </a:extLst>
                </p:cNvPr>
                <p:cNvSpPr/>
                <p:nvPr/>
              </p:nvSpPr>
              <p:spPr>
                <a:xfrm>
                  <a:off x="6607228" y="1993333"/>
                  <a:ext cx="95436" cy="45719"/>
                </a:xfrm>
                <a:prstGeom prst="rightArrow">
                  <a:avLst>
                    <a:gd name="adj1" fmla="val 16928"/>
                    <a:gd name="adj2" fmla="val 72963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Arrow: Right 105">
                  <a:extLst>
                    <a:ext uri="{FF2B5EF4-FFF2-40B4-BE49-F238E27FC236}">
                      <a16:creationId xmlns:a16="http://schemas.microsoft.com/office/drawing/2014/main" id="{E847133F-0143-880E-5D52-37826431245F}"/>
                    </a:ext>
                  </a:extLst>
                </p:cNvPr>
                <p:cNvSpPr/>
                <p:nvPr/>
              </p:nvSpPr>
              <p:spPr>
                <a:xfrm>
                  <a:off x="6844798" y="1993333"/>
                  <a:ext cx="95436" cy="45719"/>
                </a:xfrm>
                <a:prstGeom prst="rightArrow">
                  <a:avLst>
                    <a:gd name="adj1" fmla="val 16928"/>
                    <a:gd name="adj2" fmla="val 72963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Arrow: Right 106">
                  <a:extLst>
                    <a:ext uri="{FF2B5EF4-FFF2-40B4-BE49-F238E27FC236}">
                      <a16:creationId xmlns:a16="http://schemas.microsoft.com/office/drawing/2014/main" id="{75DD21E1-C648-A9BC-B4DE-9BCFC3963814}"/>
                    </a:ext>
                  </a:extLst>
                </p:cNvPr>
                <p:cNvSpPr/>
                <p:nvPr/>
              </p:nvSpPr>
              <p:spPr>
                <a:xfrm rot="10800000">
                  <a:off x="6963583" y="1993333"/>
                  <a:ext cx="95436" cy="45719"/>
                </a:xfrm>
                <a:prstGeom prst="rightArrow">
                  <a:avLst>
                    <a:gd name="adj1" fmla="val 16928"/>
                    <a:gd name="adj2" fmla="val 72963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Arrow: Right 107">
                  <a:extLst>
                    <a:ext uri="{FF2B5EF4-FFF2-40B4-BE49-F238E27FC236}">
                      <a16:creationId xmlns:a16="http://schemas.microsoft.com/office/drawing/2014/main" id="{05AC3E09-5621-80F7-997B-24E75ADC28E6}"/>
                    </a:ext>
                  </a:extLst>
                </p:cNvPr>
                <p:cNvSpPr/>
                <p:nvPr/>
              </p:nvSpPr>
              <p:spPr>
                <a:xfrm rot="10800000">
                  <a:off x="6726013" y="1993333"/>
                  <a:ext cx="95436" cy="45719"/>
                </a:xfrm>
                <a:prstGeom prst="rightArrow">
                  <a:avLst>
                    <a:gd name="adj1" fmla="val 16928"/>
                    <a:gd name="adj2" fmla="val 72963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Arrow: Right 108">
                  <a:extLst>
                    <a:ext uri="{FF2B5EF4-FFF2-40B4-BE49-F238E27FC236}">
                      <a16:creationId xmlns:a16="http://schemas.microsoft.com/office/drawing/2014/main" id="{2F06C346-0377-669D-9EC1-9935128B2657}"/>
                    </a:ext>
                  </a:extLst>
                </p:cNvPr>
                <p:cNvSpPr/>
                <p:nvPr/>
              </p:nvSpPr>
              <p:spPr>
                <a:xfrm rot="10800000">
                  <a:off x="6488443" y="1993333"/>
                  <a:ext cx="95436" cy="45719"/>
                </a:xfrm>
                <a:prstGeom prst="rightArrow">
                  <a:avLst>
                    <a:gd name="adj1" fmla="val 16928"/>
                    <a:gd name="adj2" fmla="val 72963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F098B0A-E106-BE87-D753-3A1F13F430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17661" y="6567525"/>
              <a:ext cx="228929" cy="72552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E4880E32-76F7-66AE-B631-A15CE3042A36}"/>
              </a:ext>
            </a:extLst>
          </p:cNvPr>
          <p:cNvGrpSpPr/>
          <p:nvPr/>
        </p:nvGrpSpPr>
        <p:grpSpPr>
          <a:xfrm>
            <a:off x="8759477" y="2448649"/>
            <a:ext cx="2771908" cy="1196715"/>
            <a:chOff x="4386671" y="6133144"/>
            <a:chExt cx="3808215" cy="1644120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7D19C257-C69E-712E-EE44-A4C65412175D}"/>
                </a:ext>
              </a:extLst>
            </p:cNvPr>
            <p:cNvGrpSpPr/>
            <p:nvPr/>
          </p:nvGrpSpPr>
          <p:grpSpPr>
            <a:xfrm>
              <a:off x="4386671" y="6133144"/>
              <a:ext cx="1658244" cy="1616918"/>
              <a:chOff x="-3565645" y="-3105496"/>
              <a:chExt cx="1620000" cy="1620000"/>
            </a:xfrm>
          </p:grpSpPr>
          <p:sp>
            <p:nvSpPr>
              <p:cNvPr id="127" name="Ellipszis 26">
                <a:extLst>
                  <a:ext uri="{FF2B5EF4-FFF2-40B4-BE49-F238E27FC236}">
                    <a16:creationId xmlns:a16="http://schemas.microsoft.com/office/drawing/2014/main" id="{DB1E6367-6821-F76E-37EF-2C8D2891975E}"/>
                  </a:ext>
                </a:extLst>
              </p:cNvPr>
              <p:cNvSpPr/>
              <p:nvPr/>
            </p:nvSpPr>
            <p:spPr>
              <a:xfrm>
                <a:off x="-3565645" y="-3105496"/>
                <a:ext cx="1620000" cy="1620000"/>
              </a:xfrm>
              <a:prstGeom prst="ellips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929A1A34-7984-4B59-D5D9-94C128AEE0E0}"/>
                  </a:ext>
                </a:extLst>
              </p:cNvPr>
              <p:cNvSpPr txBox="1"/>
              <p:nvPr/>
            </p:nvSpPr>
            <p:spPr>
              <a:xfrm>
                <a:off x="-3216469" y="-2018574"/>
                <a:ext cx="929882" cy="5083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VO</a:t>
                </a:r>
                <a:r>
                  <a:rPr kumimoji="0" lang="en-US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  <a:r>
                  <a:rPr kumimoji="0" lang="en-US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  <a:endPara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77FC4E9F-93C5-6436-F162-BE157C5BCCCF}"/>
                  </a:ext>
                </a:extLst>
              </p:cNvPr>
              <p:cNvSpPr txBox="1"/>
              <p:nvPr/>
            </p:nvSpPr>
            <p:spPr>
              <a:xfrm>
                <a:off x="-3216469" y="-2861125"/>
                <a:ext cx="929882" cy="5083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VO</a:t>
                </a:r>
                <a:r>
                  <a:rPr kumimoji="0" lang="en-US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2+</a:t>
                </a:r>
                <a:endPara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cxnSp>
            <p:nvCxnSpPr>
              <p:cNvPr id="130" name="Straight Arrow Connector 129">
                <a:extLst>
                  <a:ext uri="{FF2B5EF4-FFF2-40B4-BE49-F238E27FC236}">
                    <a16:creationId xmlns:a16="http://schemas.microsoft.com/office/drawing/2014/main" id="{DDEEAC3E-11F6-A48B-9B45-5F96A0596F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2751529" y="-2395119"/>
                <a:ext cx="0" cy="39675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E501C3B0-205D-75AB-6C77-38161B58BEDF}"/>
                </a:ext>
              </a:extLst>
            </p:cNvPr>
            <p:cNvSpPr txBox="1"/>
            <p:nvPr/>
          </p:nvSpPr>
          <p:spPr>
            <a:xfrm>
              <a:off x="5228935" y="6746382"/>
              <a:ext cx="500363" cy="5074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</a:t>
              </a:r>
              <a:endPara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1D218E2F-614B-9DB0-7A8A-E234D3C632C4}"/>
                </a:ext>
              </a:extLst>
            </p:cNvPr>
            <p:cNvGrpSpPr/>
            <p:nvPr/>
          </p:nvGrpSpPr>
          <p:grpSpPr>
            <a:xfrm>
              <a:off x="6536642" y="6133144"/>
              <a:ext cx="1658244" cy="1644120"/>
              <a:chOff x="-3565645" y="-3105496"/>
              <a:chExt cx="1620000" cy="1647254"/>
            </a:xfrm>
          </p:grpSpPr>
          <p:sp>
            <p:nvSpPr>
              <p:cNvPr id="122" name="Ellipszis 26">
                <a:extLst>
                  <a:ext uri="{FF2B5EF4-FFF2-40B4-BE49-F238E27FC236}">
                    <a16:creationId xmlns:a16="http://schemas.microsoft.com/office/drawing/2014/main" id="{D17F7219-AFC0-F5A2-C5BE-31AB11EEF37B}"/>
                  </a:ext>
                </a:extLst>
              </p:cNvPr>
              <p:cNvSpPr/>
              <p:nvPr/>
            </p:nvSpPr>
            <p:spPr>
              <a:xfrm>
                <a:off x="-3565645" y="-3105496"/>
                <a:ext cx="1620000" cy="1620000"/>
              </a:xfrm>
              <a:prstGeom prst="ellips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BBF9BEF8-5691-EAC2-5678-DD1C7093C346}"/>
                  </a:ext>
                </a:extLst>
              </p:cNvPr>
              <p:cNvGrpSpPr/>
              <p:nvPr/>
            </p:nvGrpSpPr>
            <p:grpSpPr>
              <a:xfrm>
                <a:off x="-3166742" y="-3028901"/>
                <a:ext cx="814537" cy="1570659"/>
                <a:chOff x="6833303" y="-1670676"/>
                <a:chExt cx="930043" cy="1793386"/>
              </a:xfrm>
            </p:grpSpPr>
            <p:pic>
              <p:nvPicPr>
                <p:cNvPr id="125" name="Picture 124" descr="A close up of a logo&#10;&#10;Description automatically generated">
                  <a:extLst>
                    <a:ext uri="{FF2B5EF4-FFF2-40B4-BE49-F238E27FC236}">
                      <a16:creationId xmlns:a16="http://schemas.microsoft.com/office/drawing/2014/main" id="{C105FEED-1060-8C88-DCF6-ABE41D00185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3303" y="-1670676"/>
                  <a:ext cx="930043" cy="678931"/>
                </a:xfrm>
                <a:prstGeom prst="rect">
                  <a:avLst/>
                </a:prstGeom>
              </p:spPr>
            </p:pic>
            <p:pic>
              <p:nvPicPr>
                <p:cNvPr id="126" name="Picture 125" descr="A picture containing drawing&#10;&#10;Description automatically generated">
                  <a:extLst>
                    <a:ext uri="{FF2B5EF4-FFF2-40B4-BE49-F238E27FC236}">
                      <a16:creationId xmlns:a16="http://schemas.microsoft.com/office/drawing/2014/main" id="{E1A74E4C-C506-1254-F121-E930B2B0A8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3947" y="-617443"/>
                  <a:ext cx="928755" cy="740153"/>
                </a:xfrm>
                <a:prstGeom prst="rect">
                  <a:avLst/>
                </a:prstGeom>
              </p:spPr>
            </p:pic>
          </p:grpSp>
          <p:cxnSp>
            <p:nvCxnSpPr>
              <p:cNvPr id="124" name="Straight Arrow Connector 123">
                <a:extLst>
                  <a:ext uri="{FF2B5EF4-FFF2-40B4-BE49-F238E27FC236}">
                    <a16:creationId xmlns:a16="http://schemas.microsoft.com/office/drawing/2014/main" id="{0AD918FA-7EB8-DB47-F587-471A286B50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2759468" y="-2428214"/>
                <a:ext cx="0" cy="28854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79045E34-E94F-94DB-77DF-F88668E68B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76314" y="6571712"/>
              <a:ext cx="228929" cy="72552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3A058BA6-E07D-813A-F078-EC2E8E4C43E5}"/>
                </a:ext>
              </a:extLst>
            </p:cNvPr>
            <p:cNvSpPr txBox="1"/>
            <p:nvPr/>
          </p:nvSpPr>
          <p:spPr>
            <a:xfrm>
              <a:off x="7363557" y="6694038"/>
              <a:ext cx="500363" cy="5074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</a:t>
              </a:r>
              <a:endPara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1" name="TextBox 130">
            <a:extLst>
              <a:ext uri="{FF2B5EF4-FFF2-40B4-BE49-F238E27FC236}">
                <a16:creationId xmlns:a16="http://schemas.microsoft.com/office/drawing/2014/main" id="{DE7B7CC6-7C17-3FCD-6803-1E9555853426}"/>
              </a:ext>
            </a:extLst>
          </p:cNvPr>
          <p:cNvSpPr txBox="1"/>
          <p:nvPr/>
        </p:nvSpPr>
        <p:spPr>
          <a:xfrm>
            <a:off x="8560848" y="1470275"/>
            <a:ext cx="3182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A96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Reactor parameters:</a:t>
            </a:r>
            <a:endParaRPr kumimoji="0" lang="en-NL" sz="2400" b="1" i="0" u="none" strike="noStrike" kern="1200" cap="none" spc="0" normalizeH="0" baseline="0" noProof="0" dirty="0">
              <a:ln>
                <a:noFill/>
              </a:ln>
              <a:solidFill>
                <a:srgbClr val="2A962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69C30329-53BD-A720-F06E-659B81A8C412}"/>
              </a:ext>
            </a:extLst>
          </p:cNvPr>
          <p:cNvSpPr txBox="1"/>
          <p:nvPr/>
        </p:nvSpPr>
        <p:spPr>
          <a:xfrm>
            <a:off x="9473934" y="3803144"/>
            <a:ext cx="1269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Flow field</a:t>
            </a:r>
            <a:endParaRPr kumimoji="0" lang="en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B9588BC1-5AF1-2990-4327-D209177F5F15}"/>
              </a:ext>
            </a:extLst>
          </p:cNvPr>
          <p:cNvSpPr/>
          <p:nvPr/>
        </p:nvSpPr>
        <p:spPr>
          <a:xfrm>
            <a:off x="425043" y="1440483"/>
            <a:ext cx="3725051" cy="450421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5F3C4A8E-97F9-1CC4-EF1B-D24EB51F750D}"/>
              </a:ext>
            </a:extLst>
          </p:cNvPr>
          <p:cNvSpPr/>
          <p:nvPr/>
        </p:nvSpPr>
        <p:spPr>
          <a:xfrm>
            <a:off x="8590852" y="1474776"/>
            <a:ext cx="3260722" cy="460888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EEECF4-733F-7E9C-A828-7AEB9588ACCD}"/>
              </a:ext>
            </a:extLst>
          </p:cNvPr>
          <p:cNvSpPr/>
          <p:nvPr/>
        </p:nvSpPr>
        <p:spPr>
          <a:xfrm>
            <a:off x="8630975" y="3845725"/>
            <a:ext cx="3260722" cy="239033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E24D9F62-8D3A-96DA-7420-3A4F7858FA0D}"/>
              </a:ext>
            </a:extLst>
          </p:cNvPr>
          <p:cNvSpPr/>
          <p:nvPr/>
        </p:nvSpPr>
        <p:spPr>
          <a:xfrm>
            <a:off x="641244" y="1990686"/>
            <a:ext cx="3260722" cy="206596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91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34" grpId="0" animBg="1"/>
      <p:bldP spid="4" grpId="0" animBg="1"/>
      <p:bldP spid="1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ADE5D1-30DA-9210-3A93-99AD638882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612E97C-EDCB-5725-F89F-4B120267D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Towards realistic battery operation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Enhancing the performance of conventional electrode designs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NL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AC5A5406-6F5C-E95C-621E-90B140D0F6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47954" y="6335189"/>
            <a:ext cx="9486491" cy="447731"/>
          </a:xfrm>
        </p:spPr>
        <p:txBody>
          <a:bodyPr/>
          <a:lstStyle/>
          <a:p>
            <a:pPr>
              <a:defRPr/>
            </a:pPr>
            <a:r>
              <a:rPr lang="nl-NL" dirty="0">
                <a:solidFill>
                  <a:prstClr val="black">
                    <a:lumMod val="50000"/>
                    <a:lumOff val="50000"/>
                  </a:prstClr>
                </a:solidFill>
              </a:rPr>
              <a:t>0.2 M Vanadium, 0.5 V, 1.5 cm s</a:t>
            </a:r>
            <a:r>
              <a:rPr lang="nl-NL" baseline="30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-1</a:t>
            </a:r>
            <a:endParaRPr lang="en-GB" baseline="30000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Van der Heijden, M. et al</a:t>
            </a:r>
            <a:r>
              <a:rPr kumimoji="0" lang="nl-NL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.,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Digital Discovery</a:t>
            </a:r>
            <a:r>
              <a:rPr kumimoji="0" lang="en-US" sz="1100" b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100" b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11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1292-1307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(2024)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yellow, art&#10;&#10;Description automatically generated with medium confidence">
            <a:extLst>
              <a:ext uri="{FF2B5EF4-FFF2-40B4-BE49-F238E27FC236}">
                <a16:creationId xmlns:a16="http://schemas.microsoft.com/office/drawing/2014/main" id="{FE9CCBF9-063F-1E2D-05CA-05044E0142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225" y="1596594"/>
            <a:ext cx="2541925" cy="2052000"/>
          </a:xfrm>
          <a:prstGeom prst="rect">
            <a:avLst/>
          </a:prstGeom>
        </p:spPr>
      </p:pic>
      <p:pic>
        <p:nvPicPr>
          <p:cNvPr id="10" name="Picture 9" descr="A colorful spheres in a square&#10;&#10;Description automatically generated with medium confidence">
            <a:extLst>
              <a:ext uri="{FF2B5EF4-FFF2-40B4-BE49-F238E27FC236}">
                <a16:creationId xmlns:a16="http://schemas.microsoft.com/office/drawing/2014/main" id="{CBB41FB0-D977-4AEF-4476-BD4AA2F1E9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5"/>
          <a:stretch/>
        </p:blipFill>
        <p:spPr>
          <a:xfrm>
            <a:off x="5305527" y="4145398"/>
            <a:ext cx="3274100" cy="2202205"/>
          </a:xfrm>
          <a:prstGeom prst="rect">
            <a:avLst/>
          </a:prstGeom>
        </p:spPr>
      </p:pic>
      <p:pic>
        <p:nvPicPr>
          <p:cNvPr id="11" name="Picture 10" descr="A computer generated image of a molecule&#10;&#10;Description automatically generated">
            <a:extLst>
              <a:ext uri="{FF2B5EF4-FFF2-40B4-BE49-F238E27FC236}">
                <a16:creationId xmlns:a16="http://schemas.microsoft.com/office/drawing/2014/main" id="{35AC404D-7A4F-8721-0CC7-91B02A5ADC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3"/>
          <a:stretch/>
        </p:blipFill>
        <p:spPr>
          <a:xfrm>
            <a:off x="521468" y="4309710"/>
            <a:ext cx="3189057" cy="200115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D140FAF-6177-DF00-9E37-CDB9FB928428}"/>
              </a:ext>
            </a:extLst>
          </p:cNvPr>
          <p:cNvGrpSpPr/>
          <p:nvPr/>
        </p:nvGrpSpPr>
        <p:grpSpPr>
          <a:xfrm>
            <a:off x="7518930" y="5819059"/>
            <a:ext cx="657552" cy="261610"/>
            <a:chOff x="2961764" y="2697594"/>
            <a:chExt cx="657552" cy="26161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93A7679-A9D7-492E-149F-A1F483A3D93A}"/>
                </a:ext>
              </a:extLst>
            </p:cNvPr>
            <p:cNvSpPr txBox="1"/>
            <p:nvPr/>
          </p:nvSpPr>
          <p:spPr>
            <a:xfrm>
              <a:off x="2961764" y="2697594"/>
              <a:ext cx="65755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 </a:t>
              </a:r>
              <a:r>
                <a:rPr lang="el-GR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79AE7BC-7CA6-3864-8A12-14B83A7CC4C8}"/>
                </a:ext>
              </a:extLst>
            </p:cNvPr>
            <p:cNvCxnSpPr>
              <a:cxnSpLocks/>
            </p:cNvCxnSpPr>
            <p:nvPr/>
          </p:nvCxnSpPr>
          <p:spPr>
            <a:xfrm>
              <a:off x="3108711" y="2697594"/>
              <a:ext cx="3708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BC2E3FB-C97E-A202-BA73-C81D3FAA2942}"/>
              </a:ext>
            </a:extLst>
          </p:cNvPr>
          <p:cNvCxnSpPr>
            <a:cxnSpLocks/>
          </p:cNvCxnSpPr>
          <p:nvPr/>
        </p:nvCxnSpPr>
        <p:spPr>
          <a:xfrm flipV="1">
            <a:off x="3716301" y="4987770"/>
            <a:ext cx="1656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69AD39-55FF-E89A-71CF-747764D8E87D}"/>
              </a:ext>
            </a:extLst>
          </p:cNvPr>
          <p:cNvGrpSpPr/>
          <p:nvPr/>
        </p:nvGrpSpPr>
        <p:grpSpPr>
          <a:xfrm>
            <a:off x="511308" y="1676901"/>
            <a:ext cx="7639960" cy="2065719"/>
            <a:chOff x="384308" y="1479933"/>
            <a:chExt cx="7639960" cy="206571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4FF6939-A60E-C3FB-9C27-3D5AFA14ECE3}"/>
                </a:ext>
              </a:extLst>
            </p:cNvPr>
            <p:cNvGrpSpPr/>
            <p:nvPr/>
          </p:nvGrpSpPr>
          <p:grpSpPr>
            <a:xfrm rot="16200000">
              <a:off x="4016347" y="1668125"/>
              <a:ext cx="743614" cy="2161169"/>
              <a:chOff x="8913525" y="4507091"/>
              <a:chExt cx="648080" cy="1446884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7C89A185-0FF1-CF89-2EC1-19CF1B2701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314" t="23899" b="20743"/>
              <a:stretch/>
            </p:blipFill>
            <p:spPr>
              <a:xfrm flipV="1">
                <a:off x="9053375" y="4512191"/>
                <a:ext cx="508230" cy="1358790"/>
              </a:xfrm>
              <a:prstGeom prst="rect">
                <a:avLst/>
              </a:prstGeom>
            </p:spPr>
          </p:pic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8A4CF8C9-C5B0-0A2E-A2D9-C7EA44554402}"/>
                  </a:ext>
                </a:extLst>
              </p:cNvPr>
              <p:cNvGrpSpPr/>
              <p:nvPr/>
            </p:nvGrpSpPr>
            <p:grpSpPr>
              <a:xfrm>
                <a:off x="8913525" y="4507091"/>
                <a:ext cx="636278" cy="1446884"/>
                <a:chOff x="6330890" y="584498"/>
                <a:chExt cx="636278" cy="1446884"/>
              </a:xfrm>
            </p:grpSpPr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4923C78C-C591-C256-2391-764B1B8A374E}"/>
                    </a:ext>
                  </a:extLst>
                </p:cNvPr>
                <p:cNvSpPr txBox="1"/>
                <p:nvPr/>
              </p:nvSpPr>
              <p:spPr>
                <a:xfrm rot="5400000">
                  <a:off x="5688765" y="1226623"/>
                  <a:ext cx="1446884" cy="1626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ts val="450"/>
                    </a:spcBef>
                    <a:spcAft>
                      <a:spcPts val="1000"/>
                    </a:spcAft>
                  </a:pPr>
                  <a:r>
                    <a:rPr lang="en-US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0        10       20      30       40</a:t>
                  </a: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AC1DD73A-62E6-CA26-023F-B634E9C69DE0}"/>
                    </a:ext>
                  </a:extLst>
                </p:cNvPr>
                <p:cNvSpPr txBox="1"/>
                <p:nvPr/>
              </p:nvSpPr>
              <p:spPr>
                <a:xfrm rot="5400000">
                  <a:off x="6285696" y="1204029"/>
                  <a:ext cx="1155125" cy="2078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Pore diameter [</a:t>
                  </a:r>
                  <a:r>
                    <a:rPr lang="el-GR" sz="1400" dirty="0">
                      <a:latin typeface="Arial" panose="020B0604020202020204" pitchFamily="34" charset="0"/>
                      <a:ea typeface="Cambria Math" panose="02040503050406030204" pitchFamily="18" charset="0"/>
                      <a:cs typeface="Arial" panose="020B0604020202020204" pitchFamily="34" charset="0"/>
                    </a:rPr>
                    <a:t>μ</a:t>
                  </a:r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m]</a:t>
                  </a:r>
                  <a:endParaRPr lang="en-NL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9BD844D-B30C-2557-3A4B-032357661FEE}"/>
                </a:ext>
              </a:extLst>
            </p:cNvPr>
            <p:cNvGrpSpPr/>
            <p:nvPr/>
          </p:nvGrpSpPr>
          <p:grpSpPr>
            <a:xfrm>
              <a:off x="384308" y="2762284"/>
              <a:ext cx="686774" cy="720423"/>
              <a:chOff x="2837523" y="2156358"/>
              <a:chExt cx="778033" cy="816153"/>
            </a:xfrm>
          </p:grpSpPr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1554BD0B-84D3-79B8-BD73-81DD5579A01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74106" y="2404745"/>
                <a:ext cx="139170" cy="439255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BB07B0DC-6592-53EE-142F-3BA1E17B99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6117" y="2837482"/>
                <a:ext cx="432000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A4B68477-864D-664E-506E-E9D51EC9BE0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74106" y="2404745"/>
                <a:ext cx="0" cy="435593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8C34FD4-F97A-1B0D-2FD5-3A94E0FB125A}"/>
                  </a:ext>
                </a:extLst>
              </p:cNvPr>
              <p:cNvSpPr txBox="1"/>
              <p:nvPr/>
            </p:nvSpPr>
            <p:spPr>
              <a:xfrm>
                <a:off x="2837523" y="2156358"/>
                <a:ext cx="235500" cy="296373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z</a:t>
                </a:r>
                <a:endParaRPr lang="en-NL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CEF1E53-DEAF-5D5C-624F-F5EC607D52B6}"/>
                  </a:ext>
                </a:extLst>
              </p:cNvPr>
              <p:cNvSpPr txBox="1"/>
              <p:nvPr/>
            </p:nvSpPr>
            <p:spPr>
              <a:xfrm>
                <a:off x="3053694" y="2281994"/>
                <a:ext cx="289109" cy="296373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endParaRPr lang="en-NL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70D09E2-2C9E-DE87-72E5-BA85B38854AD}"/>
                  </a:ext>
                </a:extLst>
              </p:cNvPr>
              <p:cNvSpPr txBox="1"/>
              <p:nvPr/>
            </p:nvSpPr>
            <p:spPr>
              <a:xfrm>
                <a:off x="3326447" y="2676138"/>
                <a:ext cx="289109" cy="296373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endParaRPr lang="en-NL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A23FDA1-A66C-072F-DD0B-6DB9F2E42EE7}"/>
                </a:ext>
              </a:extLst>
            </p:cNvPr>
            <p:cNvGrpSpPr/>
            <p:nvPr/>
          </p:nvGrpSpPr>
          <p:grpSpPr>
            <a:xfrm>
              <a:off x="7366716" y="3284042"/>
              <a:ext cx="657552" cy="261610"/>
              <a:chOff x="2961764" y="2646794"/>
              <a:chExt cx="657552" cy="261610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02D00F0-5E51-A769-E38E-2D92D805FA4F}"/>
                  </a:ext>
                </a:extLst>
              </p:cNvPr>
              <p:cNvSpPr txBox="1"/>
              <p:nvPr/>
            </p:nvSpPr>
            <p:spPr>
              <a:xfrm>
                <a:off x="2961764" y="2646794"/>
                <a:ext cx="65755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 </a:t>
                </a:r>
                <a:r>
                  <a:rPr lang="el-GR" sz="11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μ</a:t>
                </a:r>
                <a:r>
                  <a:rPr lang="en-US" sz="11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</a:t>
                </a:r>
                <a:endParaRPr lang="en-NL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30C63CB-0ACA-A444-6DE8-EC2740BB25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8711" y="2646794"/>
                <a:ext cx="3708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42D1EA0-022A-C4B4-86C6-1D347592D81E}"/>
                </a:ext>
              </a:extLst>
            </p:cNvPr>
            <p:cNvSpPr txBox="1"/>
            <p:nvPr/>
          </p:nvSpPr>
          <p:spPr>
            <a:xfrm>
              <a:off x="1241962" y="1479933"/>
              <a:ext cx="13708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Generation 1</a:t>
              </a:r>
              <a:endParaRPr lang="en-NL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3DE6E22-D3A4-F69E-766C-B928A57349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64087" y="2290193"/>
              <a:ext cx="1656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6FD09D0-D9F9-2E10-C7AB-88780ACB76F5}"/>
                </a:ext>
              </a:extLst>
            </p:cNvPr>
            <p:cNvSpPr txBox="1"/>
            <p:nvPr/>
          </p:nvSpPr>
          <p:spPr>
            <a:xfrm>
              <a:off x="3503938" y="1897449"/>
              <a:ext cx="17684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1000 generations</a:t>
              </a:r>
              <a:endParaRPr lang="en-NL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2824316-605F-D41A-7747-06E76B701FB9}"/>
                </a:ext>
              </a:extLst>
            </p:cNvPr>
            <p:cNvSpPr txBox="1"/>
            <p:nvPr/>
          </p:nvSpPr>
          <p:spPr>
            <a:xfrm>
              <a:off x="5959895" y="1479933"/>
              <a:ext cx="17123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Generation 1000</a:t>
              </a:r>
              <a:endParaRPr lang="en-NL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Picture 23" descr="A diagram of a grid of spheres&#10;&#10;Description automatically generated">
              <a:extLst>
                <a:ext uri="{FF2B5EF4-FFF2-40B4-BE49-F238E27FC236}">
                  <a16:creationId xmlns:a16="http://schemas.microsoft.com/office/drawing/2014/main" id="{8ED65272-CA3D-95BA-AF4D-D903B32672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86"/>
            <a:stretch/>
          </p:blipFill>
          <p:spPr>
            <a:xfrm>
              <a:off x="712748" y="1818486"/>
              <a:ext cx="2423683" cy="1615221"/>
            </a:xfrm>
            <a:prstGeom prst="rect">
              <a:avLst/>
            </a:prstGeom>
          </p:spPr>
        </p:pic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013888E4-9AEF-A20B-818C-E2DFD4BF6626}"/>
                </a:ext>
              </a:extLst>
            </p:cNvPr>
            <p:cNvSpPr/>
            <p:nvPr/>
          </p:nvSpPr>
          <p:spPr>
            <a:xfrm>
              <a:off x="6727344" y="3197975"/>
              <a:ext cx="190882" cy="64482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6" name="Trapezoid 25">
              <a:extLst>
                <a:ext uri="{FF2B5EF4-FFF2-40B4-BE49-F238E27FC236}">
                  <a16:creationId xmlns:a16="http://schemas.microsoft.com/office/drawing/2014/main" id="{74E9B334-14B5-35B1-92AF-A56BF6CB24AD}"/>
                </a:ext>
              </a:extLst>
            </p:cNvPr>
            <p:cNvSpPr/>
            <p:nvPr/>
          </p:nvSpPr>
          <p:spPr>
            <a:xfrm>
              <a:off x="6743876" y="3262456"/>
              <a:ext cx="159434" cy="239980"/>
            </a:xfrm>
            <a:prstGeom prst="trapezoid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7FE46D6-1368-C16E-EB47-21757307CDB5}"/>
                </a:ext>
              </a:extLst>
            </p:cNvPr>
            <p:cNvSpPr txBox="1"/>
            <p:nvPr/>
          </p:nvSpPr>
          <p:spPr>
            <a:xfrm>
              <a:off x="5327420" y="3200766"/>
              <a:ext cx="14478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Flow direction</a:t>
              </a:r>
              <a:endParaRPr lang="en-NL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53CA5732-7A3D-EC6D-118A-50C1612E77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4148" y="1486978"/>
            <a:ext cx="2990490" cy="22932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91EEA57-F287-52A3-CD58-194F4E3E4D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04148" y="3866518"/>
            <a:ext cx="2990490" cy="2293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63243EF-D94A-FB1A-F951-CB17656924C4}"/>
              </a:ext>
            </a:extLst>
          </p:cNvPr>
          <p:cNvSpPr txBox="1"/>
          <p:nvPr/>
        </p:nvSpPr>
        <p:spPr>
          <a:xfrm>
            <a:off x="511308" y="1265718"/>
            <a:ext cx="2108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Cubic electrode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DEA2424-2781-8DF4-E2D5-0465D2F76493}"/>
              </a:ext>
            </a:extLst>
          </p:cNvPr>
          <p:cNvSpPr txBox="1"/>
          <p:nvPr/>
        </p:nvSpPr>
        <p:spPr>
          <a:xfrm>
            <a:off x="511308" y="3835924"/>
            <a:ext cx="3020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Conventional electrode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25E706D-2181-B170-47BE-29F938B49B16}"/>
              </a:ext>
            </a:extLst>
          </p:cNvPr>
          <p:cNvSpPr txBox="1"/>
          <p:nvPr/>
        </p:nvSpPr>
        <p:spPr>
          <a:xfrm>
            <a:off x="9198363" y="1363457"/>
            <a:ext cx="2306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2A96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Vanadium electrolyte:</a:t>
            </a:r>
            <a:endParaRPr lang="en-NL" sz="1600" b="1" dirty="0">
              <a:solidFill>
                <a:srgbClr val="2A96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072C56D-F4BE-4A1C-DE8B-A5C31E6978F9}"/>
              </a:ext>
            </a:extLst>
          </p:cNvPr>
          <p:cNvSpPr txBox="1"/>
          <p:nvPr/>
        </p:nvSpPr>
        <p:spPr>
          <a:xfrm>
            <a:off x="10089820" y="1777938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 = 1.5 cm s</a:t>
            </a:r>
            <a:r>
              <a:rPr lang="en-US" sz="1400" i="1" baseline="300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-1</a:t>
            </a:r>
            <a:endParaRPr lang="en-NL" sz="14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24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82F773-0FED-CC08-747B-02506E4BFB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0B95535-76CA-8919-B974-9F9ACEFBD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effect of the electrolyte chemistry on the electrode optimization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2000" b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trade-off between electrochemically active surface area and through-plane conductivity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NL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9A206ED2-A5CF-D38C-1220-76EB065E6B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47954" y="6335189"/>
            <a:ext cx="9486491" cy="447731"/>
          </a:xfrm>
        </p:spPr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0.2 M Vanadium, 0.5 V, 1.5 cm s</a:t>
            </a:r>
            <a:r>
              <a:rPr kumimoji="0" lang="nl-NL" sz="11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</a:t>
            </a:r>
            <a:endParaRPr kumimoji="0" lang="en-GB" sz="11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Van der Heijden, M. et al</a:t>
            </a:r>
            <a:r>
              <a:rPr kumimoji="0" lang="nl-NL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.,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Digital Discovery</a:t>
            </a:r>
            <a:r>
              <a:rPr kumimoji="0" lang="en-US" sz="1100" b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100" b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11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1292-1307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(2024)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 descr="A colorful spheres in a square&#10;&#10;Description automatically generated with medium confidence">
            <a:extLst>
              <a:ext uri="{FF2B5EF4-FFF2-40B4-BE49-F238E27FC236}">
                <a16:creationId xmlns:a16="http://schemas.microsoft.com/office/drawing/2014/main" id="{91CA7C89-5FE1-139C-5ADD-5679039847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5"/>
          <a:stretch/>
        </p:blipFill>
        <p:spPr>
          <a:xfrm>
            <a:off x="463679" y="4057711"/>
            <a:ext cx="3274100" cy="220220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AF23E31-E536-E969-075B-21DB91060EC4}"/>
              </a:ext>
            </a:extLst>
          </p:cNvPr>
          <p:cNvGrpSpPr/>
          <p:nvPr/>
        </p:nvGrpSpPr>
        <p:grpSpPr>
          <a:xfrm>
            <a:off x="2677082" y="5733580"/>
            <a:ext cx="657552" cy="261610"/>
            <a:chOff x="2961764" y="2646794"/>
            <a:chExt cx="657552" cy="26161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5438771-909F-E768-7C80-48BD4E891204}"/>
                </a:ext>
              </a:extLst>
            </p:cNvPr>
            <p:cNvSpPr txBox="1"/>
            <p:nvPr/>
          </p:nvSpPr>
          <p:spPr>
            <a:xfrm>
              <a:off x="2961764" y="2646794"/>
              <a:ext cx="65755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 </a:t>
              </a:r>
              <a:r>
                <a:rPr lang="el-GR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002E393-CECC-EB11-2CFA-F6E49DCF9DEC}"/>
                </a:ext>
              </a:extLst>
            </p:cNvPr>
            <p:cNvCxnSpPr>
              <a:cxnSpLocks/>
            </p:cNvCxnSpPr>
            <p:nvPr/>
          </p:nvCxnSpPr>
          <p:spPr>
            <a:xfrm>
              <a:off x="3108711" y="2646794"/>
              <a:ext cx="3708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1B47BA-E7F7-7E62-B72A-93489B5D56FD}"/>
              </a:ext>
            </a:extLst>
          </p:cNvPr>
          <p:cNvGrpSpPr/>
          <p:nvPr/>
        </p:nvGrpSpPr>
        <p:grpSpPr>
          <a:xfrm>
            <a:off x="2673057" y="3489478"/>
            <a:ext cx="657552" cy="261610"/>
            <a:chOff x="2961764" y="2646794"/>
            <a:chExt cx="657552" cy="26161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BCF19A6-A7ED-8943-A1C8-4A560BCA0A14}"/>
                </a:ext>
              </a:extLst>
            </p:cNvPr>
            <p:cNvSpPr txBox="1"/>
            <p:nvPr/>
          </p:nvSpPr>
          <p:spPr>
            <a:xfrm>
              <a:off x="2961764" y="2646794"/>
              <a:ext cx="65755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 </a:t>
              </a:r>
              <a:r>
                <a:rPr lang="el-GR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47D2158-5EE0-42D7-131F-78D6163038B3}"/>
                </a:ext>
              </a:extLst>
            </p:cNvPr>
            <p:cNvCxnSpPr>
              <a:cxnSpLocks/>
            </p:cNvCxnSpPr>
            <p:nvPr/>
          </p:nvCxnSpPr>
          <p:spPr>
            <a:xfrm>
              <a:off x="3108711" y="2646794"/>
              <a:ext cx="3708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6EC407E-0727-9EF2-07E4-96A1E8B2C0F6}"/>
              </a:ext>
            </a:extLst>
          </p:cNvPr>
          <p:cNvSpPr txBox="1"/>
          <p:nvPr/>
        </p:nvSpPr>
        <p:spPr>
          <a:xfrm>
            <a:off x="1266236" y="1685369"/>
            <a:ext cx="1712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Generation 1000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041BCE31-695E-D67F-C194-346AD138B000}"/>
              </a:ext>
            </a:extLst>
          </p:cNvPr>
          <p:cNvSpPr/>
          <p:nvPr/>
        </p:nvSpPr>
        <p:spPr>
          <a:xfrm>
            <a:off x="2033685" y="3403411"/>
            <a:ext cx="190882" cy="644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" name="Trapezoid 15">
            <a:extLst>
              <a:ext uri="{FF2B5EF4-FFF2-40B4-BE49-F238E27FC236}">
                <a16:creationId xmlns:a16="http://schemas.microsoft.com/office/drawing/2014/main" id="{B32105E4-FDC1-85F4-383F-80A11D663D89}"/>
              </a:ext>
            </a:extLst>
          </p:cNvPr>
          <p:cNvSpPr/>
          <p:nvPr/>
        </p:nvSpPr>
        <p:spPr>
          <a:xfrm>
            <a:off x="2050217" y="3467892"/>
            <a:ext cx="159434" cy="239980"/>
          </a:xfrm>
          <a:prstGeom prst="trapezoi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4E616B-D2E2-E911-82D9-D4AAC4DFA9BB}"/>
              </a:ext>
            </a:extLst>
          </p:cNvPr>
          <p:cNvSpPr txBox="1"/>
          <p:nvPr/>
        </p:nvSpPr>
        <p:spPr>
          <a:xfrm>
            <a:off x="633761" y="3406202"/>
            <a:ext cx="1447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Flow direction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714DF95-6978-E5F7-8EE5-F2AB0B280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3395" y="1584647"/>
            <a:ext cx="2990490" cy="2293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FEE892F-ED82-FF00-4204-93CEAE595A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8588" y="3826145"/>
            <a:ext cx="2990490" cy="2293200"/>
          </a:xfrm>
          <a:prstGeom prst="rect">
            <a:avLst/>
          </a:prstGeom>
        </p:spPr>
      </p:pic>
      <p:pic>
        <p:nvPicPr>
          <p:cNvPr id="20" name="Picture 19" descr="A colorful spheres and lines&#10;&#10;Description automatically generated with medium confidence">
            <a:extLst>
              <a:ext uri="{FF2B5EF4-FFF2-40B4-BE49-F238E27FC236}">
                <a16:creationId xmlns:a16="http://schemas.microsoft.com/office/drawing/2014/main" id="{CFF72AC9-4C69-83B3-2BFF-A0EAB411565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2"/>
          <a:stretch/>
        </p:blipFill>
        <p:spPr>
          <a:xfrm>
            <a:off x="6374440" y="4171113"/>
            <a:ext cx="2700000" cy="1909625"/>
          </a:xfrm>
          <a:prstGeom prst="rect">
            <a:avLst/>
          </a:prstGeom>
        </p:spPr>
      </p:pic>
      <p:pic>
        <p:nvPicPr>
          <p:cNvPr id="21" name="Picture 20" descr="A colorful spheres on a black background&#10;&#10;Description automatically generated">
            <a:extLst>
              <a:ext uri="{FF2B5EF4-FFF2-40B4-BE49-F238E27FC236}">
                <a16:creationId xmlns:a16="http://schemas.microsoft.com/office/drawing/2014/main" id="{78F9FAE1-7F58-FBE3-DA27-440D1068E6A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3"/>
          <a:stretch/>
        </p:blipFill>
        <p:spPr>
          <a:xfrm>
            <a:off x="6025240" y="1963786"/>
            <a:ext cx="3398400" cy="21477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EDC5A10-20B2-2254-066F-11B76F07EE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92754" y="1582314"/>
            <a:ext cx="2990490" cy="22932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C6669DB-C76E-1018-069C-14206F1ABF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2754" y="3826145"/>
            <a:ext cx="2990490" cy="22932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E76AC9E-8F07-A076-9FF6-D609C532928E}"/>
              </a:ext>
            </a:extLst>
          </p:cNvPr>
          <p:cNvSpPr txBox="1"/>
          <p:nvPr/>
        </p:nvSpPr>
        <p:spPr>
          <a:xfrm rot="16200000">
            <a:off x="-645162" y="2410937"/>
            <a:ext cx="2108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Cubic electrode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1CE9F8-64BA-73E6-A68B-F88FDC728C1A}"/>
              </a:ext>
            </a:extLst>
          </p:cNvPr>
          <p:cNvSpPr txBox="1"/>
          <p:nvPr/>
        </p:nvSpPr>
        <p:spPr>
          <a:xfrm rot="16200000">
            <a:off x="-496083" y="4829877"/>
            <a:ext cx="1810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Conventional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51570A-7AFC-9D63-70F6-706E8CACC6EA}"/>
              </a:ext>
            </a:extLst>
          </p:cNvPr>
          <p:cNvSpPr txBox="1"/>
          <p:nvPr/>
        </p:nvSpPr>
        <p:spPr>
          <a:xfrm>
            <a:off x="2101323" y="1285048"/>
            <a:ext cx="2748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Vanadium electrolyte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A5A209E-27E8-345E-0403-ED78677B56E7}"/>
              </a:ext>
            </a:extLst>
          </p:cNvPr>
          <p:cNvSpPr txBox="1"/>
          <p:nvPr/>
        </p:nvSpPr>
        <p:spPr>
          <a:xfrm>
            <a:off x="7752332" y="1280152"/>
            <a:ext cx="2448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TEMPO electrolyte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C78E317-6A65-DA93-9236-463903A7A997}"/>
              </a:ext>
            </a:extLst>
          </p:cNvPr>
          <p:cNvSpPr txBox="1"/>
          <p:nvPr/>
        </p:nvSpPr>
        <p:spPr>
          <a:xfrm>
            <a:off x="4803952" y="1847005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 = 1.5 cm s</a:t>
            </a:r>
            <a:r>
              <a:rPr lang="en-US" sz="1400" i="1" baseline="300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-1</a:t>
            </a:r>
            <a:endParaRPr lang="en-NL" sz="14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9" name="Picture 28" descr="A picture containing yellow, art&#10;&#10;Description automatically generated with medium confidence">
            <a:extLst>
              <a:ext uri="{FF2B5EF4-FFF2-40B4-BE49-F238E27FC236}">
                <a16:creationId xmlns:a16="http://schemas.microsoft.com/office/drawing/2014/main" id="{1758D2BD-4590-4A4F-F62A-ED9D9DB1C53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87" y="1581078"/>
            <a:ext cx="2541925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8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D6797-4416-BFDF-5B2D-9A3A17752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BE6F9B-5953-47B8-D1E1-FED440D936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4CDF06A-30D2-67A2-0CA6-093BFCBA66F3}"/>
              </a:ext>
            </a:extLst>
          </p:cNvPr>
          <p:cNvGrpSpPr/>
          <p:nvPr/>
        </p:nvGrpSpPr>
        <p:grpSpPr>
          <a:xfrm>
            <a:off x="1009562" y="2634794"/>
            <a:ext cx="1959251" cy="1721373"/>
            <a:chOff x="1959679" y="-573932"/>
            <a:chExt cx="7805714" cy="6858000"/>
          </a:xfrm>
        </p:grpSpPr>
        <p:pic>
          <p:nvPicPr>
            <p:cNvPr id="5" name="Picture 4" descr="A black and white drawing of a pinecone&#10;&#10;Description automatically generated with medium confidence">
              <a:extLst>
                <a:ext uri="{FF2B5EF4-FFF2-40B4-BE49-F238E27FC236}">
                  <a16:creationId xmlns:a16="http://schemas.microsoft.com/office/drawing/2014/main" id="{7E705D52-AFC3-5EF6-F8B6-9492FC7E3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9679" y="-573932"/>
              <a:ext cx="7805714" cy="6858000"/>
            </a:xfrm>
            <a:prstGeom prst="rect">
              <a:avLst/>
            </a:prstGeom>
          </p:spPr>
        </p:pic>
        <p:pic>
          <p:nvPicPr>
            <p:cNvPr id="10" name="Picture 9" descr="A picture containing egg&#10;&#10;Description automatically generated">
              <a:extLst>
                <a:ext uri="{FF2B5EF4-FFF2-40B4-BE49-F238E27FC236}">
                  <a16:creationId xmlns:a16="http://schemas.microsoft.com/office/drawing/2014/main" id="{5EE017C0-A8B0-5DAA-6B22-EA3582757D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73"/>
            <a:stretch/>
          </p:blipFill>
          <p:spPr>
            <a:xfrm>
              <a:off x="5954159" y="-573932"/>
              <a:ext cx="3811234" cy="68580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EB3F566-A902-DE4F-105C-AC2EBD3E3D63}"/>
              </a:ext>
            </a:extLst>
          </p:cNvPr>
          <p:cNvGrpSpPr/>
          <p:nvPr/>
        </p:nvGrpSpPr>
        <p:grpSpPr>
          <a:xfrm>
            <a:off x="1873548" y="4251369"/>
            <a:ext cx="1024761" cy="308000"/>
            <a:chOff x="3079380" y="2646794"/>
            <a:chExt cx="529419" cy="285751"/>
          </a:xfrm>
          <a:noFill/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2E1E38F-2D3A-50DE-4F1F-B4F58102D37F}"/>
                </a:ext>
              </a:extLst>
            </p:cNvPr>
            <p:cNvSpPr txBox="1"/>
            <p:nvPr/>
          </p:nvSpPr>
          <p:spPr>
            <a:xfrm>
              <a:off x="3079380" y="2647001"/>
              <a:ext cx="529419" cy="28554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500 </a:t>
              </a:r>
              <a:r>
                <a:rPr lang="el-GR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7CB53E8-CE8E-F0BE-C245-D3D597A523AA}"/>
                </a:ext>
              </a:extLst>
            </p:cNvPr>
            <p:cNvCxnSpPr>
              <a:cxnSpLocks/>
            </p:cNvCxnSpPr>
            <p:nvPr/>
          </p:nvCxnSpPr>
          <p:spPr>
            <a:xfrm>
              <a:off x="3168390" y="2646794"/>
              <a:ext cx="356930" cy="0"/>
            </a:xfrm>
            <a:prstGeom prst="line">
              <a:avLst/>
            </a:prstGeom>
            <a:grpFill/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C4B436C-44BD-C11D-3946-451EB2166412}"/>
              </a:ext>
            </a:extLst>
          </p:cNvPr>
          <p:cNvSpPr txBox="1"/>
          <p:nvPr/>
        </p:nvSpPr>
        <p:spPr>
          <a:xfrm>
            <a:off x="1052767" y="1750669"/>
            <a:ext cx="18790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Pore network 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model</a:t>
            </a:r>
            <a:endParaRPr lang="en-NL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FD85FC2-CA13-FF61-E16D-1B3FD335C680}"/>
              </a:ext>
            </a:extLst>
          </p:cNvPr>
          <p:cNvSpPr/>
          <p:nvPr/>
        </p:nvSpPr>
        <p:spPr>
          <a:xfrm>
            <a:off x="810567" y="1555239"/>
            <a:ext cx="2351437" cy="4559811"/>
          </a:xfrm>
          <a:prstGeom prst="roundRect">
            <a:avLst/>
          </a:prstGeom>
          <a:noFill/>
          <a:ln w="31750">
            <a:solidFill>
              <a:srgbClr val="2A96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1" name="Picture 30" descr="A pile of green balls&#10;&#10;Description automatically generated with low confidence">
            <a:extLst>
              <a:ext uri="{FF2B5EF4-FFF2-40B4-BE49-F238E27FC236}">
                <a16:creationId xmlns:a16="http://schemas.microsoft.com/office/drawing/2014/main" id="{A07DFD8B-7FB4-DFB9-F393-7D75449431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960" y="2202858"/>
            <a:ext cx="1909174" cy="1347158"/>
          </a:xfrm>
          <a:prstGeom prst="rect">
            <a:avLst/>
          </a:prstGeom>
        </p:spPr>
      </p:pic>
      <p:pic>
        <p:nvPicPr>
          <p:cNvPr id="32" name="Picture 31" descr="A picture containing indoor, colorful, lined, arranged&#10;&#10;Description automatically generated">
            <a:extLst>
              <a:ext uri="{FF2B5EF4-FFF2-40B4-BE49-F238E27FC236}">
                <a16:creationId xmlns:a16="http://schemas.microsoft.com/office/drawing/2014/main" id="{AEB84071-D96F-EA4F-7A01-8994BAA57D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958" y="3492632"/>
            <a:ext cx="1909174" cy="1347158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4E022D0-9A59-CCAC-5737-F73BCFA50537}"/>
              </a:ext>
            </a:extLst>
          </p:cNvPr>
          <p:cNvCxnSpPr>
            <a:cxnSpLocks/>
          </p:cNvCxnSpPr>
          <p:nvPr/>
        </p:nvCxnSpPr>
        <p:spPr>
          <a:xfrm>
            <a:off x="4720993" y="3404818"/>
            <a:ext cx="0" cy="360000"/>
          </a:xfrm>
          <a:prstGeom prst="straightConnector1">
            <a:avLst/>
          </a:prstGeom>
          <a:ln w="38100">
            <a:solidFill>
              <a:srgbClr val="2A96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05A5334-9B4D-DAC9-EDB5-EB6B848C1619}"/>
              </a:ext>
            </a:extLst>
          </p:cNvPr>
          <p:cNvSpPr txBox="1"/>
          <p:nvPr/>
        </p:nvSpPr>
        <p:spPr>
          <a:xfrm>
            <a:off x="3863943" y="1750669"/>
            <a:ext cx="16930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Genetic 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optimization</a:t>
            </a:r>
            <a:endParaRPr lang="en-NL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8E454CC-879F-86F3-9578-B82092601679}"/>
              </a:ext>
            </a:extLst>
          </p:cNvPr>
          <p:cNvSpPr/>
          <p:nvPr/>
        </p:nvSpPr>
        <p:spPr>
          <a:xfrm>
            <a:off x="3549698" y="1555240"/>
            <a:ext cx="2351437" cy="4559810"/>
          </a:xfrm>
          <a:prstGeom prst="roundRect">
            <a:avLst/>
          </a:prstGeom>
          <a:noFill/>
          <a:ln w="31750">
            <a:solidFill>
              <a:srgbClr val="2A96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2BF1BA2-560B-EEF6-F6DD-C4F54A743E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843" y="2672531"/>
            <a:ext cx="1598073" cy="163594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AE877C9-0570-50D8-C3DE-73D95175594F}"/>
              </a:ext>
            </a:extLst>
          </p:cNvPr>
          <p:cNvSpPr txBox="1"/>
          <p:nvPr/>
        </p:nvSpPr>
        <p:spPr>
          <a:xfrm>
            <a:off x="6831233" y="1750669"/>
            <a:ext cx="13789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Cell-level 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imaging</a:t>
            </a:r>
            <a:endParaRPr lang="en-NL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99666AF-8BC4-8B87-6DF6-28C94F28D347}"/>
              </a:ext>
            </a:extLst>
          </p:cNvPr>
          <p:cNvSpPr/>
          <p:nvPr/>
        </p:nvSpPr>
        <p:spPr>
          <a:xfrm>
            <a:off x="6288829" y="1555240"/>
            <a:ext cx="2351437" cy="4559810"/>
          </a:xfrm>
          <a:prstGeom prst="roundRect">
            <a:avLst/>
          </a:prstGeom>
          <a:noFill/>
          <a:ln w="31750">
            <a:solidFill>
              <a:srgbClr val="2A96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9" name="Picture 38" descr="A picture containing primate, mammal&#10;&#10;Description automatically generated">
            <a:extLst>
              <a:ext uri="{FF2B5EF4-FFF2-40B4-BE49-F238E27FC236}">
                <a16:creationId xmlns:a16="http://schemas.microsoft.com/office/drawing/2014/main" id="{305EA7C9-7D52-8362-3994-66D007529DB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" t="2840" r="11238" b="2840"/>
          <a:stretch/>
        </p:blipFill>
        <p:spPr>
          <a:xfrm>
            <a:off x="9210103" y="2585030"/>
            <a:ext cx="1981916" cy="1885801"/>
          </a:xfrm>
          <a:prstGeom prst="rect">
            <a:avLst/>
          </a:prstGeom>
          <a:ln w="38100">
            <a:noFill/>
          </a:ln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18600641-A594-4FF6-A3F2-3718E3CF27EF}"/>
              </a:ext>
            </a:extLst>
          </p:cNvPr>
          <p:cNvGrpSpPr/>
          <p:nvPr/>
        </p:nvGrpSpPr>
        <p:grpSpPr>
          <a:xfrm>
            <a:off x="10320808" y="4512851"/>
            <a:ext cx="785793" cy="307993"/>
            <a:chOff x="3079378" y="2646794"/>
            <a:chExt cx="529419" cy="285744"/>
          </a:xfrm>
          <a:noFill/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C353224-19CC-A606-FAFB-50B50AA60644}"/>
                </a:ext>
              </a:extLst>
            </p:cNvPr>
            <p:cNvSpPr txBox="1"/>
            <p:nvPr/>
          </p:nvSpPr>
          <p:spPr>
            <a:xfrm>
              <a:off x="3079378" y="2646994"/>
              <a:ext cx="529419" cy="28554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500 </a:t>
              </a:r>
              <a:r>
                <a:rPr lang="el-GR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1A1B96C-A91C-C2A8-9792-4C21055D294C}"/>
                </a:ext>
              </a:extLst>
            </p:cNvPr>
            <p:cNvCxnSpPr>
              <a:cxnSpLocks/>
            </p:cNvCxnSpPr>
            <p:nvPr/>
          </p:nvCxnSpPr>
          <p:spPr>
            <a:xfrm>
              <a:off x="3168390" y="2646794"/>
              <a:ext cx="356930" cy="0"/>
            </a:xfrm>
            <a:prstGeom prst="line">
              <a:avLst/>
            </a:prstGeom>
            <a:grpFill/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9C1B673A-1DBA-7EE5-3E24-58B6863EEDEA}"/>
              </a:ext>
            </a:extLst>
          </p:cNvPr>
          <p:cNvSpPr txBox="1"/>
          <p:nvPr/>
        </p:nvSpPr>
        <p:spPr>
          <a:xfrm>
            <a:off x="9226415" y="1750669"/>
            <a:ext cx="19656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Additive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manufacturing</a:t>
            </a:r>
            <a:endParaRPr lang="en-NL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EA63430E-6BD8-0FA9-76F1-B7FBFFC8DAC5}"/>
              </a:ext>
            </a:extLst>
          </p:cNvPr>
          <p:cNvSpPr/>
          <p:nvPr/>
        </p:nvSpPr>
        <p:spPr>
          <a:xfrm>
            <a:off x="9027961" y="1555239"/>
            <a:ext cx="2351437" cy="4559811"/>
          </a:xfrm>
          <a:prstGeom prst="roundRect">
            <a:avLst/>
          </a:prstGeom>
          <a:noFill/>
          <a:ln w="31750">
            <a:solidFill>
              <a:srgbClr val="2A96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6252DAA-A021-0274-A8C2-62D03449AE83}"/>
              </a:ext>
            </a:extLst>
          </p:cNvPr>
          <p:cNvSpPr txBox="1"/>
          <p:nvPr/>
        </p:nvSpPr>
        <p:spPr>
          <a:xfrm>
            <a:off x="915255" y="4922446"/>
            <a:ext cx="2159566" cy="1051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extraction</a:t>
            </a:r>
          </a:p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Pore simulations</a:t>
            </a:r>
          </a:p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 analysis</a:t>
            </a:r>
            <a:endParaRPr lang="en-NL" sz="1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7E6A8FA-861D-32C7-49CE-3CCFB260C962}"/>
              </a:ext>
            </a:extLst>
          </p:cNvPr>
          <p:cNvSpPr txBox="1"/>
          <p:nvPr/>
        </p:nvSpPr>
        <p:spPr>
          <a:xfrm>
            <a:off x="3728989" y="4922446"/>
            <a:ext cx="1992853" cy="1051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Bottom-up design</a:t>
            </a:r>
          </a:p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Pore-level</a:t>
            </a:r>
          </a:p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Self-evolving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614F30D-D3F1-5FF0-06A4-867DF0C3FFE3}"/>
              </a:ext>
            </a:extLst>
          </p:cNvPr>
          <p:cNvSpPr txBox="1"/>
          <p:nvPr/>
        </p:nvSpPr>
        <p:spPr>
          <a:xfrm>
            <a:off x="6320646" y="4922446"/>
            <a:ext cx="2287806" cy="1051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Operando</a:t>
            </a:r>
          </a:p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 radiography</a:t>
            </a:r>
          </a:p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Redox chemistries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34EAF2D-62BB-8838-0FD9-F7212BDA3A3C}"/>
              </a:ext>
            </a:extLst>
          </p:cNvPr>
          <p:cNvSpPr txBox="1"/>
          <p:nvPr/>
        </p:nvSpPr>
        <p:spPr>
          <a:xfrm>
            <a:off x="9159752" y="4922446"/>
            <a:ext cx="2082621" cy="1051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printing</a:t>
            </a:r>
          </a:p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freedom</a:t>
            </a:r>
          </a:p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 electrodes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725E8AF-35C0-0481-42C1-92EB38AB70E2}"/>
              </a:ext>
            </a:extLst>
          </p:cNvPr>
          <p:cNvSpPr/>
          <p:nvPr/>
        </p:nvSpPr>
        <p:spPr>
          <a:xfrm>
            <a:off x="8811319" y="1364263"/>
            <a:ext cx="3079827" cy="480111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639CEEB-2C3A-B4A8-7FFB-515EA0637B2C}"/>
              </a:ext>
            </a:extLst>
          </p:cNvPr>
          <p:cNvSpPr/>
          <p:nvPr/>
        </p:nvSpPr>
        <p:spPr>
          <a:xfrm>
            <a:off x="727896" y="1470533"/>
            <a:ext cx="5319953" cy="480111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4F29BD97-0AEA-D451-3922-A91E1BB2F659}"/>
              </a:ext>
            </a:extLst>
          </p:cNvPr>
          <p:cNvSpPr txBox="1">
            <a:spLocks/>
          </p:cNvSpPr>
          <p:nvPr/>
        </p:nvSpPr>
        <p:spPr>
          <a:xfrm>
            <a:off x="332510" y="302140"/>
            <a:ext cx="11519064" cy="9100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78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lnSpc>
                <a:spcPct val="100000"/>
              </a:lnSpc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Engineering porous electrodes for redox flow batteries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Bottom-up design of porous electrodes</a:t>
            </a:r>
            <a:endParaRPr lang="en-US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71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F8A55-BE51-3E4A-A6A1-A7BB976EB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5192C3-539F-764F-D06C-A9FE6C4EC1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49AC507-4457-CE62-F301-BBD23B690CC5}"/>
              </a:ext>
            </a:extLst>
          </p:cNvPr>
          <p:cNvSpPr/>
          <p:nvPr/>
        </p:nvSpPr>
        <p:spPr>
          <a:xfrm>
            <a:off x="727896" y="1470533"/>
            <a:ext cx="5319953" cy="480111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59015E4A-F678-18E8-C11C-14BA1728C7D3}"/>
              </a:ext>
            </a:extLst>
          </p:cNvPr>
          <p:cNvSpPr txBox="1">
            <a:spLocks/>
          </p:cNvSpPr>
          <p:nvPr/>
        </p:nvSpPr>
        <p:spPr>
          <a:xfrm>
            <a:off x="332510" y="302140"/>
            <a:ext cx="11519064" cy="9100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78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Novel operando neutron radiography approach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Concentration profiles under a voltage bias can be visualized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0F0BDEE-3EC7-A2ED-D8E2-2755408F5F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47954" y="6335189"/>
            <a:ext cx="9486491" cy="447731"/>
          </a:xfrm>
        </p:spPr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 defTabSz="1219170">
              <a:defRPr/>
            </a:pPr>
            <a:r>
              <a:rPr lang="nl-NL" dirty="0">
                <a:solidFill>
                  <a:prstClr val="black">
                    <a:lumMod val="50000"/>
                    <a:lumOff val="50000"/>
                  </a:prstClr>
                </a:solidFill>
              </a:rPr>
              <a:t>Jacquemond, R.R. &amp; Van der Heijden, M. &amp; Boz, E.B. et al</a:t>
            </a:r>
            <a:r>
              <a:rPr lang="nl-NL" i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., </a:t>
            </a:r>
            <a:r>
              <a:rPr lang="en-US" i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Nature Communications, </a:t>
            </a:r>
            <a:r>
              <a:rPr lang="en-US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15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, 7434 </a:t>
            </a:r>
            <a:r>
              <a:rPr lang="nl-NL" dirty="0">
                <a:solidFill>
                  <a:prstClr val="black">
                    <a:lumMod val="50000"/>
                    <a:lumOff val="50000"/>
                  </a:prstClr>
                </a:solidFill>
              </a:rPr>
              <a:t>(2024)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F6A3F311-B411-7AD1-4DFA-FDEA04C36E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0017"/>
          <a:stretch/>
        </p:blipFill>
        <p:spPr>
          <a:xfrm>
            <a:off x="4323218" y="3217423"/>
            <a:ext cx="2686848" cy="36000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D5615FF6-28D8-B3B0-DB71-D0F2020A9D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46" r="60660"/>
          <a:stretch/>
        </p:blipFill>
        <p:spPr>
          <a:xfrm>
            <a:off x="9478572" y="3217423"/>
            <a:ext cx="2055896" cy="360000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548BCBC2-D285-3490-7501-0410A33E30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879" y="2000530"/>
            <a:ext cx="1844023" cy="1887720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6D2A2266-8ECD-D8BC-7401-202249E2FDCB}"/>
              </a:ext>
            </a:extLst>
          </p:cNvPr>
          <p:cNvGrpSpPr/>
          <p:nvPr/>
        </p:nvGrpSpPr>
        <p:grpSpPr>
          <a:xfrm>
            <a:off x="9479104" y="1662453"/>
            <a:ext cx="1844836" cy="2203963"/>
            <a:chOff x="5513963" y="5902288"/>
            <a:chExt cx="2335066" cy="2789625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4B40FC4B-6987-77A2-6D68-795FC68D8DC5}"/>
                </a:ext>
              </a:extLst>
            </p:cNvPr>
            <p:cNvGrpSpPr/>
            <p:nvPr/>
          </p:nvGrpSpPr>
          <p:grpSpPr>
            <a:xfrm flipH="1">
              <a:off x="6255311" y="5902288"/>
              <a:ext cx="971572" cy="273406"/>
              <a:chOff x="6197913" y="5902288"/>
              <a:chExt cx="971572" cy="273406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ECA116BC-A85D-B604-0271-62990CF4C73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97913" y="5902288"/>
                <a:ext cx="273398" cy="27339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54000" bIns="72000"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+</a:t>
                </a: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521AEBB5-BB1B-AE79-ACFC-C610A1AE5BE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6087" y="5902297"/>
                <a:ext cx="273398" cy="27339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72000"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-</a:t>
                </a:r>
              </a:p>
            </p:txBody>
          </p:sp>
        </p:grp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1F260D99-2558-A025-5D51-5AD59BC1F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13963" y="6301514"/>
              <a:ext cx="2335066" cy="2390399"/>
            </a:xfrm>
            <a:prstGeom prst="rect">
              <a:avLst/>
            </a:prstGeom>
            <a:ln w="28575">
              <a:solidFill>
                <a:srgbClr val="0400FF"/>
              </a:solidFill>
            </a:ln>
          </p:spPr>
        </p:pic>
      </p:grpSp>
      <p:sp>
        <p:nvSpPr>
          <p:cNvPr id="84" name="Rectangle 83">
            <a:extLst>
              <a:ext uri="{FF2B5EF4-FFF2-40B4-BE49-F238E27FC236}">
                <a16:creationId xmlns:a16="http://schemas.microsoft.com/office/drawing/2014/main" id="{122AA791-33E5-D3FC-BC48-07D14A7B5E69}"/>
              </a:ext>
            </a:extLst>
          </p:cNvPr>
          <p:cNvSpPr/>
          <p:nvPr/>
        </p:nvSpPr>
        <p:spPr>
          <a:xfrm>
            <a:off x="9418918" y="1631798"/>
            <a:ext cx="2170264" cy="466659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0B9E3B96-CA15-4384-58CB-FF70F8507CA2}"/>
              </a:ext>
            </a:extLst>
          </p:cNvPr>
          <p:cNvSpPr/>
          <p:nvPr/>
        </p:nvSpPr>
        <p:spPr>
          <a:xfrm>
            <a:off x="1737602" y="3668104"/>
            <a:ext cx="1121790" cy="950759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Rectangle 53">
            <a:extLst>
              <a:ext uri="{FF2B5EF4-FFF2-40B4-BE49-F238E27FC236}">
                <a16:creationId xmlns:a16="http://schemas.microsoft.com/office/drawing/2014/main" id="{1A543E19-0FBD-D1D6-D94D-326608EB15A9}"/>
              </a:ext>
            </a:extLst>
          </p:cNvPr>
          <p:cNvSpPr/>
          <p:nvPr/>
        </p:nvSpPr>
        <p:spPr>
          <a:xfrm>
            <a:off x="2857065" y="2579565"/>
            <a:ext cx="1130555" cy="11226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Rectangle 53">
            <a:extLst>
              <a:ext uri="{FF2B5EF4-FFF2-40B4-BE49-F238E27FC236}">
                <a16:creationId xmlns:a16="http://schemas.microsoft.com/office/drawing/2014/main" id="{FB4C3F61-197A-5593-06C0-C587CA192C65}"/>
              </a:ext>
            </a:extLst>
          </p:cNvPr>
          <p:cNvSpPr/>
          <p:nvPr/>
        </p:nvSpPr>
        <p:spPr>
          <a:xfrm>
            <a:off x="2857065" y="2579563"/>
            <a:ext cx="816823" cy="1537397"/>
          </a:xfrm>
          <a:custGeom>
            <a:avLst/>
            <a:gdLst>
              <a:gd name="connsiteX0" fmla="*/ 0 w 1425642"/>
              <a:gd name="connsiteY0" fmla="*/ 0 h 1696769"/>
              <a:gd name="connsiteX1" fmla="*/ 1425642 w 1425642"/>
              <a:gd name="connsiteY1" fmla="*/ 0 h 1696769"/>
              <a:gd name="connsiteX2" fmla="*/ 1425642 w 1425642"/>
              <a:gd name="connsiteY2" fmla="*/ 1696769 h 1696769"/>
              <a:gd name="connsiteX3" fmla="*/ 0 w 1425642"/>
              <a:gd name="connsiteY3" fmla="*/ 1696769 h 1696769"/>
              <a:gd name="connsiteX4" fmla="*/ 0 w 1425642"/>
              <a:gd name="connsiteY4" fmla="*/ 0 h 1696769"/>
              <a:gd name="connsiteX0" fmla="*/ 0 w 1425642"/>
              <a:gd name="connsiteY0" fmla="*/ 0 h 1696769"/>
              <a:gd name="connsiteX1" fmla="*/ 1425642 w 1425642"/>
              <a:gd name="connsiteY1" fmla="*/ 652463 h 1696769"/>
              <a:gd name="connsiteX2" fmla="*/ 1425642 w 1425642"/>
              <a:gd name="connsiteY2" fmla="*/ 1696769 h 1696769"/>
              <a:gd name="connsiteX3" fmla="*/ 0 w 1425642"/>
              <a:gd name="connsiteY3" fmla="*/ 1696769 h 1696769"/>
              <a:gd name="connsiteX4" fmla="*/ 0 w 1425642"/>
              <a:gd name="connsiteY4" fmla="*/ 0 h 1696769"/>
              <a:gd name="connsiteX0" fmla="*/ 0 w 1435167"/>
              <a:gd name="connsiteY0" fmla="*/ 0 h 2482582"/>
              <a:gd name="connsiteX1" fmla="*/ 1425642 w 1435167"/>
              <a:gd name="connsiteY1" fmla="*/ 652463 h 2482582"/>
              <a:gd name="connsiteX2" fmla="*/ 1435167 w 1435167"/>
              <a:gd name="connsiteY2" fmla="*/ 2482582 h 2482582"/>
              <a:gd name="connsiteX3" fmla="*/ 0 w 1435167"/>
              <a:gd name="connsiteY3" fmla="*/ 1696769 h 2482582"/>
              <a:gd name="connsiteX4" fmla="*/ 0 w 1435167"/>
              <a:gd name="connsiteY4" fmla="*/ 0 h 2482582"/>
              <a:gd name="connsiteX0" fmla="*/ 0 w 1435167"/>
              <a:gd name="connsiteY0" fmla="*/ 0 h 2340789"/>
              <a:gd name="connsiteX1" fmla="*/ 1425642 w 1435167"/>
              <a:gd name="connsiteY1" fmla="*/ 652463 h 2340789"/>
              <a:gd name="connsiteX2" fmla="*/ 1435167 w 1435167"/>
              <a:gd name="connsiteY2" fmla="*/ 2340789 h 2340789"/>
              <a:gd name="connsiteX3" fmla="*/ 0 w 1435167"/>
              <a:gd name="connsiteY3" fmla="*/ 1696769 h 2340789"/>
              <a:gd name="connsiteX4" fmla="*/ 0 w 1435167"/>
              <a:gd name="connsiteY4" fmla="*/ 0 h 234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167" h="2340789">
                <a:moveTo>
                  <a:pt x="0" y="0"/>
                </a:moveTo>
                <a:lnTo>
                  <a:pt x="1425642" y="652463"/>
                </a:lnTo>
                <a:lnTo>
                  <a:pt x="1435167" y="2340789"/>
                </a:lnTo>
                <a:lnTo>
                  <a:pt x="0" y="169676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  <a:alpha val="8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7D3B4352-E268-E3C7-7AC2-7663388E79EC}"/>
              </a:ext>
            </a:extLst>
          </p:cNvPr>
          <p:cNvCxnSpPr>
            <a:cxnSpLocks/>
          </p:cNvCxnSpPr>
          <p:nvPr/>
        </p:nvCxnSpPr>
        <p:spPr>
          <a:xfrm flipH="1">
            <a:off x="2781348" y="3252167"/>
            <a:ext cx="612989" cy="346702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Cylinder 88">
            <a:extLst>
              <a:ext uri="{FF2B5EF4-FFF2-40B4-BE49-F238E27FC236}">
                <a16:creationId xmlns:a16="http://schemas.microsoft.com/office/drawing/2014/main" id="{0A691D26-AE0B-7BF1-60FF-F13143595E0B}"/>
              </a:ext>
            </a:extLst>
          </p:cNvPr>
          <p:cNvSpPr/>
          <p:nvPr/>
        </p:nvSpPr>
        <p:spPr>
          <a:xfrm rot="14410751" flipH="1">
            <a:off x="2612775" y="2940320"/>
            <a:ext cx="524381" cy="1242621"/>
          </a:xfrm>
          <a:prstGeom prst="can">
            <a:avLst>
              <a:gd name="adj" fmla="val 63081"/>
            </a:avLst>
          </a:prstGeom>
          <a:solidFill>
            <a:srgbClr val="F4B68C">
              <a:alpha val="80000"/>
            </a:srgbClr>
          </a:solidFill>
          <a:ln>
            <a:solidFill>
              <a:srgbClr val="EC75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DDA9C096-55E8-09C6-F852-2E6B2F086E14}"/>
              </a:ext>
            </a:extLst>
          </p:cNvPr>
          <p:cNvSpPr/>
          <p:nvPr/>
        </p:nvSpPr>
        <p:spPr>
          <a:xfrm rot="19796359">
            <a:off x="3104855" y="3080949"/>
            <a:ext cx="330783" cy="523922"/>
          </a:xfrm>
          <a:prstGeom prst="ellipse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53AADFE-3DDE-3F5E-8E18-C43AF5B5D6E8}"/>
              </a:ext>
            </a:extLst>
          </p:cNvPr>
          <p:cNvSpPr txBox="1"/>
          <p:nvPr/>
        </p:nvSpPr>
        <p:spPr>
          <a:xfrm>
            <a:off x="2925163" y="2138109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Detector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9835F01-150B-9310-310D-B32998F78B28}"/>
              </a:ext>
            </a:extLst>
          </p:cNvPr>
          <p:cNvSpPr txBox="1"/>
          <p:nvPr/>
        </p:nvSpPr>
        <p:spPr>
          <a:xfrm>
            <a:off x="647219" y="4916745"/>
            <a:ext cx="1646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Neutron beam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65A277D-04A4-F222-A0CD-900785E26FE2}"/>
              </a:ext>
            </a:extLst>
          </p:cNvPr>
          <p:cNvSpPr txBox="1"/>
          <p:nvPr/>
        </p:nvSpPr>
        <p:spPr>
          <a:xfrm>
            <a:off x="820787" y="2518827"/>
            <a:ext cx="86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Tank 1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9DD157F-ABBC-DFBD-B068-9D2B62214715}"/>
              </a:ext>
            </a:extLst>
          </p:cNvPr>
          <p:cNvSpPr txBox="1"/>
          <p:nvPr/>
        </p:nvSpPr>
        <p:spPr>
          <a:xfrm>
            <a:off x="2898638" y="4686876"/>
            <a:ext cx="86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Tank 2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D05EDAA-822F-ED13-A8F6-9BD1B4F8C32A}"/>
              </a:ext>
            </a:extLst>
          </p:cNvPr>
          <p:cNvSpPr txBox="1"/>
          <p:nvPr/>
        </p:nvSpPr>
        <p:spPr>
          <a:xfrm>
            <a:off x="1792509" y="2870611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Reactor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AAB4773-2901-1EE1-52DC-70F63BC02BE0}"/>
              </a:ext>
            </a:extLst>
          </p:cNvPr>
          <p:cNvSpPr/>
          <p:nvPr/>
        </p:nvSpPr>
        <p:spPr>
          <a:xfrm>
            <a:off x="4082667" y="1891650"/>
            <a:ext cx="3263280" cy="443133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BE49D76A-8614-CB59-8AD1-A5A59C3529C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500" r="59705"/>
          <a:stretch/>
        </p:blipFill>
        <p:spPr>
          <a:xfrm>
            <a:off x="7211300" y="3217423"/>
            <a:ext cx="2136669" cy="3600000"/>
          </a:xfrm>
          <a:prstGeom prst="rect">
            <a:avLst/>
          </a:prstGeom>
        </p:spPr>
      </p:pic>
      <p:grpSp>
        <p:nvGrpSpPr>
          <p:cNvPr id="98" name="Group 97">
            <a:extLst>
              <a:ext uri="{FF2B5EF4-FFF2-40B4-BE49-F238E27FC236}">
                <a16:creationId xmlns:a16="http://schemas.microsoft.com/office/drawing/2014/main" id="{644973BD-1E1D-A742-4274-04661F097F9A}"/>
              </a:ext>
            </a:extLst>
          </p:cNvPr>
          <p:cNvGrpSpPr/>
          <p:nvPr/>
        </p:nvGrpSpPr>
        <p:grpSpPr>
          <a:xfrm>
            <a:off x="7232846" y="1675650"/>
            <a:ext cx="1844836" cy="2216661"/>
            <a:chOff x="9241405" y="5965559"/>
            <a:chExt cx="2335066" cy="2805698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28C25ED-ECC0-BD60-DCA6-745B7817CA4F}"/>
                </a:ext>
              </a:extLst>
            </p:cNvPr>
            <p:cNvGrpSpPr/>
            <p:nvPr/>
          </p:nvGrpSpPr>
          <p:grpSpPr>
            <a:xfrm>
              <a:off x="9982753" y="5965559"/>
              <a:ext cx="971574" cy="273402"/>
              <a:chOff x="6255311" y="5886215"/>
              <a:chExt cx="971574" cy="273402"/>
            </a:xfrm>
          </p:grpSpPr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A80DE82E-D450-1126-7424-7F0520AEE1F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255311" y="5886215"/>
                <a:ext cx="273398" cy="27339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54000" bIns="72000"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+</a:t>
                </a:r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EEBB5846-FF88-8C11-84D1-006DDA44FDD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53487" y="5886220"/>
                <a:ext cx="273398" cy="27339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72000"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-</a:t>
                </a:r>
              </a:p>
            </p:txBody>
          </p:sp>
        </p:grpSp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C500F18A-AF57-F786-7713-86EAB26BB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41405" y="6380858"/>
              <a:ext cx="2335066" cy="2390399"/>
            </a:xfrm>
            <a:prstGeom prst="rect">
              <a:avLst/>
            </a:prstGeom>
            <a:ln w="28575">
              <a:solidFill>
                <a:srgbClr val="FF0100"/>
              </a:solidFill>
            </a:ln>
          </p:spPr>
        </p:pic>
      </p:grpSp>
      <p:sp>
        <p:nvSpPr>
          <p:cNvPr id="103" name="Rectangle 102">
            <a:extLst>
              <a:ext uri="{FF2B5EF4-FFF2-40B4-BE49-F238E27FC236}">
                <a16:creationId xmlns:a16="http://schemas.microsoft.com/office/drawing/2014/main" id="{FD8EE770-12F2-4CB8-3456-F0BFD9C1D85B}"/>
              </a:ext>
            </a:extLst>
          </p:cNvPr>
          <p:cNvSpPr/>
          <p:nvPr/>
        </p:nvSpPr>
        <p:spPr>
          <a:xfrm>
            <a:off x="7097500" y="1607207"/>
            <a:ext cx="2162124" cy="466659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2CD366EF-D410-4FCC-EEB5-889CDF3E79C5}"/>
              </a:ext>
            </a:extLst>
          </p:cNvPr>
          <p:cNvGrpSpPr/>
          <p:nvPr/>
        </p:nvGrpSpPr>
        <p:grpSpPr>
          <a:xfrm>
            <a:off x="4066286" y="1246197"/>
            <a:ext cx="3547208" cy="630068"/>
            <a:chOff x="4299558" y="1385701"/>
            <a:chExt cx="3547208" cy="630068"/>
          </a:xfrm>
        </p:grpSpPr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C6C403E7-352E-EE00-AC4A-52FFB524E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0800" y="1730037"/>
              <a:ext cx="1843200" cy="230400"/>
            </a:xfrm>
            <a:prstGeom prst="rect">
              <a:avLst/>
            </a:prstGeom>
          </p:spPr>
        </p:pic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0F09B4FD-BAE4-4C63-3FDC-F738B8E30594}"/>
                </a:ext>
              </a:extLst>
            </p:cNvPr>
            <p:cNvGrpSpPr/>
            <p:nvPr/>
          </p:nvGrpSpPr>
          <p:grpSpPr>
            <a:xfrm>
              <a:off x="4299558" y="1385701"/>
              <a:ext cx="3547208" cy="630068"/>
              <a:chOff x="6706193" y="878091"/>
              <a:chExt cx="3547208" cy="630068"/>
            </a:xfrm>
          </p:grpSpPr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B12372AB-47EC-4E38-763F-CDF1690F0C7E}"/>
                  </a:ext>
                </a:extLst>
              </p:cNvPr>
              <p:cNvSpPr txBox="1"/>
              <p:nvPr/>
            </p:nvSpPr>
            <p:spPr>
              <a:xfrm>
                <a:off x="6706193" y="878091"/>
                <a:ext cx="354720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Cumulative concentration</a:t>
                </a: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3CC282DE-F349-7559-8C9E-39690BCCDE67}"/>
                  </a:ext>
                </a:extLst>
              </p:cNvPr>
              <p:cNvSpPr txBox="1"/>
              <p:nvPr/>
            </p:nvSpPr>
            <p:spPr>
              <a:xfrm>
                <a:off x="6817257" y="1163071"/>
                <a:ext cx="8329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0.0 M</a:t>
                </a: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962BFC4C-D1A0-5169-60CB-49ECFB881C9B}"/>
                  </a:ext>
                </a:extLst>
              </p:cNvPr>
              <p:cNvSpPr txBox="1"/>
              <p:nvPr/>
            </p:nvSpPr>
            <p:spPr>
              <a:xfrm>
                <a:off x="9287889" y="1169605"/>
                <a:ext cx="8329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1.0 M</a:t>
                </a:r>
              </a:p>
            </p:txBody>
          </p:sp>
        </p:grpSp>
      </p:grp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7B566F4-7554-4356-7527-9B7DEBD56D70}"/>
              </a:ext>
            </a:extLst>
          </p:cNvPr>
          <p:cNvSpPr/>
          <p:nvPr/>
        </p:nvSpPr>
        <p:spPr>
          <a:xfrm>
            <a:off x="4182602" y="1246198"/>
            <a:ext cx="3263280" cy="59627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1" name="Picture 110" descr="A machine with tubes and tubes&#10;&#10;Description automatically generated with medium confidence">
            <a:extLst>
              <a:ext uri="{FF2B5EF4-FFF2-40B4-BE49-F238E27FC236}">
                <a16:creationId xmlns:a16="http://schemas.microsoft.com/office/drawing/2014/main" id="{8E101791-4629-3B6A-D546-E63152DB15A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88" y="2949610"/>
            <a:ext cx="2579881" cy="1837733"/>
          </a:xfrm>
          <a:prstGeom prst="rect">
            <a:avLst/>
          </a:prstGeom>
        </p:spPr>
      </p:pic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53F2939-F856-02D2-7B92-8CBFE8AD86C7}"/>
              </a:ext>
            </a:extLst>
          </p:cNvPr>
          <p:cNvCxnSpPr>
            <a:cxnSpLocks/>
          </p:cNvCxnSpPr>
          <p:nvPr/>
        </p:nvCxnSpPr>
        <p:spPr>
          <a:xfrm flipV="1">
            <a:off x="798912" y="4012659"/>
            <a:ext cx="1272824" cy="776736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Cylinder 112">
            <a:extLst>
              <a:ext uri="{FF2B5EF4-FFF2-40B4-BE49-F238E27FC236}">
                <a16:creationId xmlns:a16="http://schemas.microsoft.com/office/drawing/2014/main" id="{869EFFD5-A863-AE34-6EE6-C0A680CAF07A}"/>
              </a:ext>
            </a:extLst>
          </p:cNvPr>
          <p:cNvSpPr/>
          <p:nvPr/>
        </p:nvSpPr>
        <p:spPr>
          <a:xfrm rot="14410751" flipH="1">
            <a:off x="1308214" y="3573491"/>
            <a:ext cx="524381" cy="1477911"/>
          </a:xfrm>
          <a:prstGeom prst="can">
            <a:avLst>
              <a:gd name="adj" fmla="val 63081"/>
            </a:avLst>
          </a:prstGeom>
          <a:solidFill>
            <a:srgbClr val="F4B68C">
              <a:alpha val="80000"/>
            </a:srgbClr>
          </a:solidFill>
          <a:ln>
            <a:solidFill>
              <a:srgbClr val="EC75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38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96" grpId="0" animBg="1"/>
      <p:bldP spid="103" grpId="0" animBg="1"/>
      <p:bldP spid="1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AD144-1973-8EB6-4CA0-57FE1C16D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187439-8455-1D96-04B9-F5DDA82AD5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715F99D-19E6-F071-4054-1EE6D17CBFEC}"/>
              </a:ext>
            </a:extLst>
          </p:cNvPr>
          <p:cNvSpPr/>
          <p:nvPr/>
        </p:nvSpPr>
        <p:spPr>
          <a:xfrm>
            <a:off x="727896" y="1470533"/>
            <a:ext cx="5319953" cy="480111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96F5926B-E959-0249-417D-79F0114DDB5C}"/>
              </a:ext>
            </a:extLst>
          </p:cNvPr>
          <p:cNvSpPr txBox="1">
            <a:spLocks/>
          </p:cNvSpPr>
          <p:nvPr/>
        </p:nvSpPr>
        <p:spPr>
          <a:xfrm>
            <a:off x="332510" y="302140"/>
            <a:ext cx="11519064" cy="9100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78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Novel operando neutron radiography approach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Concentration profiles under a voltage bias can be visualized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4B75BA40-3AF2-A35C-B365-6A8EB7F2B0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47954" y="6335189"/>
            <a:ext cx="9486491" cy="447731"/>
          </a:xfrm>
        </p:spPr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 defTabSz="1219170">
              <a:defRPr/>
            </a:pPr>
            <a:r>
              <a:rPr lang="nl-NL" dirty="0">
                <a:solidFill>
                  <a:prstClr val="black">
                    <a:lumMod val="50000"/>
                    <a:lumOff val="50000"/>
                  </a:prstClr>
                </a:solidFill>
              </a:rPr>
              <a:t>Jacquemond, R.R. &amp; Van der Heijden, M. &amp; Boz, E.B. et al</a:t>
            </a:r>
            <a:r>
              <a:rPr lang="nl-NL" i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., </a:t>
            </a:r>
            <a:r>
              <a:rPr lang="en-US" i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Nature Communications, </a:t>
            </a:r>
            <a:r>
              <a:rPr lang="en-US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15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, 7434 </a:t>
            </a:r>
            <a:r>
              <a:rPr lang="nl-NL" dirty="0">
                <a:solidFill>
                  <a:prstClr val="black">
                    <a:lumMod val="50000"/>
                    <a:lumOff val="50000"/>
                  </a:prstClr>
                </a:solidFill>
              </a:rPr>
              <a:t>(2024)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7F870EB-B49B-FADE-4026-A8F8F56B3724}"/>
              </a:ext>
            </a:extLst>
          </p:cNvPr>
          <p:cNvGrpSpPr/>
          <p:nvPr/>
        </p:nvGrpSpPr>
        <p:grpSpPr>
          <a:xfrm>
            <a:off x="5480724" y="1193045"/>
            <a:ext cx="6649192" cy="4977218"/>
            <a:chOff x="6192581" y="-421303"/>
            <a:chExt cx="7524000" cy="563205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D83BDC8-A8E2-1417-FF82-FA84A7BAF436}"/>
                </a:ext>
              </a:extLst>
            </p:cNvPr>
            <p:cNvGrpSpPr/>
            <p:nvPr/>
          </p:nvGrpSpPr>
          <p:grpSpPr>
            <a:xfrm>
              <a:off x="7156885" y="-421303"/>
              <a:ext cx="6184076" cy="2598946"/>
              <a:chOff x="7156885" y="-421303"/>
              <a:chExt cx="6184076" cy="2598946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9E68967-BF33-3B05-D882-C4D9C08463BC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77185" y="-89101"/>
                <a:ext cx="1846801" cy="230400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EDFDFCA-704C-A0A3-3428-06E6AACE4A9A}"/>
                  </a:ext>
                </a:extLst>
              </p:cNvPr>
              <p:cNvSpPr txBox="1"/>
              <p:nvPr/>
            </p:nvSpPr>
            <p:spPr>
              <a:xfrm>
                <a:off x="9711204" y="-421303"/>
                <a:ext cx="55976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[BF</a:t>
                </a:r>
                <a:r>
                  <a:rPr lang="en-US" sz="12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sz="12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]</a:t>
                </a:r>
                <a:endParaRPr lang="en-NL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29E4BDB-93C1-1D65-91F3-60AAE7221222}"/>
                  </a:ext>
                </a:extLst>
              </p:cNvPr>
              <p:cNvSpPr txBox="1"/>
              <p:nvPr/>
            </p:nvSpPr>
            <p:spPr>
              <a:xfrm>
                <a:off x="8477679" y="-121296"/>
                <a:ext cx="5693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0.0 M</a:t>
                </a:r>
                <a:endParaRPr lang="en-NL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85169B2-C606-0A54-39F4-5A3DEEFC7849}"/>
                  </a:ext>
                </a:extLst>
              </p:cNvPr>
              <p:cNvSpPr txBox="1"/>
              <p:nvPr/>
            </p:nvSpPr>
            <p:spPr>
              <a:xfrm>
                <a:off x="10984825" y="-107644"/>
                <a:ext cx="5693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0.5 M</a:t>
                </a:r>
                <a:endParaRPr lang="en-NL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21DD6C45-4302-AFDD-9362-268651C267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43795" y="1457643"/>
                <a:ext cx="0" cy="720000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tx1"/>
                    </a:gs>
                    <a:gs pos="20000">
                      <a:schemeClr val="tx1">
                        <a:alpha val="4000"/>
                      </a:schemeClr>
                    </a:gs>
                  </a:gsLst>
                  <a:lin ang="5400000" scaled="1"/>
                </a:gradFill>
                <a:prstDash val="sysDot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01EA33E9-57DD-B811-515B-B99C3672C9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34778" y="1457643"/>
                <a:ext cx="0" cy="720000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tx1"/>
                    </a:gs>
                    <a:gs pos="20000">
                      <a:schemeClr val="tx1">
                        <a:alpha val="4000"/>
                      </a:schemeClr>
                    </a:gs>
                  </a:gsLst>
                  <a:lin ang="5400000" scaled="1"/>
                </a:gradFill>
                <a:prstDash val="sysDot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99629E7B-695B-9AEA-2750-B233378442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61306" y="1457643"/>
                <a:ext cx="0" cy="720000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tx1"/>
                    </a:gs>
                    <a:gs pos="20000">
                      <a:schemeClr val="tx1">
                        <a:alpha val="4000"/>
                      </a:schemeClr>
                    </a:gs>
                  </a:gsLst>
                  <a:lin ang="5400000" scaled="1"/>
                </a:gradFill>
                <a:prstDash val="sysDot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07574DE0-97D7-7416-64A6-7889C06824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75068" y="1457643"/>
                <a:ext cx="0" cy="720000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tx1"/>
                    </a:gs>
                    <a:gs pos="20000">
                      <a:schemeClr val="tx1">
                        <a:alpha val="4000"/>
                      </a:schemeClr>
                    </a:gs>
                  </a:gsLst>
                  <a:lin ang="5400000" scaled="1"/>
                </a:gradFill>
                <a:prstDash val="sysDot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678A020-41A7-CDFC-D556-0284D27AA6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91991" y="1457643"/>
                <a:ext cx="0" cy="720000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tx1"/>
                    </a:gs>
                    <a:gs pos="20000">
                      <a:schemeClr val="tx1">
                        <a:alpha val="4000"/>
                      </a:schemeClr>
                    </a:gs>
                  </a:gsLst>
                  <a:lin ang="5400000" scaled="1"/>
                </a:gradFill>
                <a:prstDash val="sysDot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D36E3421-77BE-EC76-9D8A-5AE94A2319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121999" y="1457643"/>
                <a:ext cx="0" cy="720000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tx1"/>
                    </a:gs>
                    <a:gs pos="20000">
                      <a:schemeClr val="tx1">
                        <a:alpha val="4000"/>
                      </a:schemeClr>
                    </a:gs>
                  </a:gsLst>
                  <a:lin ang="5400000" scaled="1"/>
                </a:gradFill>
                <a:prstDash val="sysDot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7871908-AF7D-B208-52F7-AD355D68C5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22441" y="1457643"/>
                <a:ext cx="0" cy="720000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tx1"/>
                    </a:gs>
                    <a:gs pos="20000">
                      <a:schemeClr val="tx1">
                        <a:alpha val="4000"/>
                      </a:schemeClr>
                    </a:gs>
                  </a:gsLst>
                  <a:lin ang="5400000" scaled="1"/>
                </a:gradFill>
                <a:prstDash val="sysDot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37A90358-AA19-AFA4-83CA-614A79E84814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56885" y="310610"/>
                <a:ext cx="611694" cy="1223386"/>
              </a:xfrm>
              <a:prstGeom prst="rect">
                <a:avLst/>
              </a:prstGeom>
              <a:ln w="57150">
                <a:noFill/>
              </a:ln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B81089F-9A11-A92A-A8A7-1D9DAD3DC5DD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43640" y="310610"/>
                <a:ext cx="611694" cy="1223386"/>
              </a:xfrm>
              <a:prstGeom prst="rect">
                <a:avLst/>
              </a:prstGeom>
              <a:ln w="57150">
                <a:noFill/>
              </a:ln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170E559C-37E3-CB41-A002-42CBA5483107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73861" y="310610"/>
                <a:ext cx="611694" cy="1223386"/>
              </a:xfrm>
              <a:prstGeom prst="rect">
                <a:avLst/>
              </a:prstGeom>
              <a:ln w="57150">
                <a:noFill/>
              </a:ln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186D62CA-D813-B126-A917-CBE327956397}"/>
                  </a:ext>
                </a:extLst>
              </p:cNvPr>
              <p:cNvPicPr>
                <a:picLocks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84143" y="310610"/>
                <a:ext cx="611694" cy="1223386"/>
              </a:xfrm>
              <a:prstGeom prst="rect">
                <a:avLst/>
              </a:prstGeom>
              <a:ln w="57150">
                <a:noFill/>
              </a:ln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ACE647A7-2151-7260-762D-DA64E2910CEB}"/>
                  </a:ext>
                </a:extLst>
              </p:cNvPr>
              <p:cNvPicPr>
                <a:picLocks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96076" y="310610"/>
                <a:ext cx="611694" cy="1223386"/>
              </a:xfrm>
              <a:prstGeom prst="rect">
                <a:avLst/>
              </a:prstGeom>
              <a:ln w="57150">
                <a:noFill/>
              </a:ln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1AFE159A-01D1-0BA2-AF0C-242778EA5C2B}"/>
                  </a:ext>
                </a:extLst>
              </p:cNvPr>
              <p:cNvPicPr>
                <a:picLocks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29090" y="310610"/>
                <a:ext cx="611694" cy="1223386"/>
              </a:xfrm>
              <a:prstGeom prst="rect">
                <a:avLst/>
              </a:prstGeom>
              <a:ln w="57150">
                <a:noFill/>
              </a:ln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8B3B3ED9-F218-2142-0744-374B28FDED62}"/>
                  </a:ext>
                </a:extLst>
              </p:cNvPr>
              <p:cNvPicPr>
                <a:picLocks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29267" y="310610"/>
                <a:ext cx="611694" cy="1223386"/>
              </a:xfrm>
              <a:prstGeom prst="rect">
                <a:avLst/>
              </a:prstGeom>
              <a:ln w="57150">
                <a:noFill/>
              </a:ln>
            </p:spPr>
          </p:pic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58059D3-A7DC-C816-1ADF-BB16F070CA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81" b="30361"/>
            <a:stretch/>
          </p:blipFill>
          <p:spPr>
            <a:xfrm>
              <a:off x="6192581" y="1860604"/>
              <a:ext cx="7524000" cy="335014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2FBC763-1A5F-8DB3-1A9C-3D249EC94372}"/>
              </a:ext>
            </a:extLst>
          </p:cNvPr>
          <p:cNvGrpSpPr/>
          <p:nvPr/>
        </p:nvGrpSpPr>
        <p:grpSpPr>
          <a:xfrm>
            <a:off x="48286" y="1708096"/>
            <a:ext cx="5500698" cy="4135904"/>
            <a:chOff x="1546678" y="814954"/>
            <a:chExt cx="8157898" cy="613381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83FF3C3-E21A-77A1-7D84-A113B083BE73}"/>
                </a:ext>
              </a:extLst>
            </p:cNvPr>
            <p:cNvSpPr/>
            <p:nvPr/>
          </p:nvSpPr>
          <p:spPr>
            <a:xfrm>
              <a:off x="7066235" y="2379135"/>
              <a:ext cx="1046919" cy="887304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cene3d>
              <a:camera prst="isometricTopUp"/>
              <a:lightRig rig="threeP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53">
              <a:extLst>
                <a:ext uri="{FF2B5EF4-FFF2-40B4-BE49-F238E27FC236}">
                  <a16:creationId xmlns:a16="http://schemas.microsoft.com/office/drawing/2014/main" id="{081F01BE-9693-9B56-03CB-8D1A7C61E21E}"/>
                </a:ext>
              </a:extLst>
            </p:cNvPr>
            <p:cNvSpPr/>
            <p:nvPr/>
          </p:nvSpPr>
          <p:spPr>
            <a:xfrm>
              <a:off x="8942270" y="848735"/>
              <a:ext cx="762306" cy="1434789"/>
            </a:xfrm>
            <a:custGeom>
              <a:avLst/>
              <a:gdLst>
                <a:gd name="connsiteX0" fmla="*/ 0 w 1425642"/>
                <a:gd name="connsiteY0" fmla="*/ 0 h 1696769"/>
                <a:gd name="connsiteX1" fmla="*/ 1425642 w 1425642"/>
                <a:gd name="connsiteY1" fmla="*/ 0 h 1696769"/>
                <a:gd name="connsiteX2" fmla="*/ 1425642 w 1425642"/>
                <a:gd name="connsiteY2" fmla="*/ 1696769 h 1696769"/>
                <a:gd name="connsiteX3" fmla="*/ 0 w 1425642"/>
                <a:gd name="connsiteY3" fmla="*/ 1696769 h 1696769"/>
                <a:gd name="connsiteX4" fmla="*/ 0 w 1425642"/>
                <a:gd name="connsiteY4" fmla="*/ 0 h 1696769"/>
                <a:gd name="connsiteX0" fmla="*/ 0 w 1425642"/>
                <a:gd name="connsiteY0" fmla="*/ 0 h 1696769"/>
                <a:gd name="connsiteX1" fmla="*/ 1425642 w 1425642"/>
                <a:gd name="connsiteY1" fmla="*/ 652463 h 1696769"/>
                <a:gd name="connsiteX2" fmla="*/ 1425642 w 1425642"/>
                <a:gd name="connsiteY2" fmla="*/ 1696769 h 1696769"/>
                <a:gd name="connsiteX3" fmla="*/ 0 w 1425642"/>
                <a:gd name="connsiteY3" fmla="*/ 1696769 h 1696769"/>
                <a:gd name="connsiteX4" fmla="*/ 0 w 1425642"/>
                <a:gd name="connsiteY4" fmla="*/ 0 h 1696769"/>
                <a:gd name="connsiteX0" fmla="*/ 0 w 1435167"/>
                <a:gd name="connsiteY0" fmla="*/ 0 h 2482582"/>
                <a:gd name="connsiteX1" fmla="*/ 1425642 w 1435167"/>
                <a:gd name="connsiteY1" fmla="*/ 652463 h 2482582"/>
                <a:gd name="connsiteX2" fmla="*/ 1435167 w 1435167"/>
                <a:gd name="connsiteY2" fmla="*/ 2482582 h 2482582"/>
                <a:gd name="connsiteX3" fmla="*/ 0 w 1435167"/>
                <a:gd name="connsiteY3" fmla="*/ 1696769 h 2482582"/>
                <a:gd name="connsiteX4" fmla="*/ 0 w 1435167"/>
                <a:gd name="connsiteY4" fmla="*/ 0 h 2482582"/>
                <a:gd name="connsiteX0" fmla="*/ 0 w 1435167"/>
                <a:gd name="connsiteY0" fmla="*/ 0 h 2340789"/>
                <a:gd name="connsiteX1" fmla="*/ 1425642 w 1435167"/>
                <a:gd name="connsiteY1" fmla="*/ 652463 h 2340789"/>
                <a:gd name="connsiteX2" fmla="*/ 1435167 w 1435167"/>
                <a:gd name="connsiteY2" fmla="*/ 2340789 h 2340789"/>
                <a:gd name="connsiteX3" fmla="*/ 0 w 1435167"/>
                <a:gd name="connsiteY3" fmla="*/ 1696769 h 2340789"/>
                <a:gd name="connsiteX4" fmla="*/ 0 w 1435167"/>
                <a:gd name="connsiteY4" fmla="*/ 0 h 2340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5167" h="2340789">
                  <a:moveTo>
                    <a:pt x="0" y="0"/>
                  </a:moveTo>
                  <a:lnTo>
                    <a:pt x="1425642" y="652463"/>
                  </a:lnTo>
                  <a:lnTo>
                    <a:pt x="1435167" y="2340789"/>
                  </a:lnTo>
                  <a:lnTo>
                    <a:pt x="0" y="1696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BFB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C22C7B2-7264-FE8E-787D-1ADC1DC413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30614" y="1551552"/>
              <a:ext cx="1326062" cy="757586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</p:cxnSp>
        <p:sp>
          <p:nvSpPr>
            <p:cNvPr id="29" name="Cylinder 28">
              <a:extLst>
                <a:ext uri="{FF2B5EF4-FFF2-40B4-BE49-F238E27FC236}">
                  <a16:creationId xmlns:a16="http://schemas.microsoft.com/office/drawing/2014/main" id="{9901A076-06A1-63EE-49D2-D0BAD7348402}"/>
                </a:ext>
              </a:extLst>
            </p:cNvPr>
            <p:cNvSpPr/>
            <p:nvPr/>
          </p:nvSpPr>
          <p:spPr>
            <a:xfrm rot="14410751" flipH="1">
              <a:off x="5354687" y="1943778"/>
              <a:ext cx="627087" cy="3429164"/>
            </a:xfrm>
            <a:prstGeom prst="can">
              <a:avLst>
                <a:gd name="adj" fmla="val 63081"/>
              </a:avLst>
            </a:prstGeom>
            <a:solidFill>
              <a:srgbClr val="CFCDCD"/>
            </a:solidFill>
            <a:ln w="12700" cap="flat" cmpd="sng" algn="ctr">
              <a:solidFill>
                <a:srgbClr val="767171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5F9C2A2-1FFD-1D77-C98A-B802AAC8F06A}"/>
                </a:ext>
              </a:extLst>
            </p:cNvPr>
            <p:cNvSpPr/>
            <p:nvPr/>
          </p:nvSpPr>
          <p:spPr>
            <a:xfrm rot="19796359">
              <a:off x="9173521" y="1316658"/>
              <a:ext cx="308706" cy="488954"/>
            </a:xfrm>
            <a:prstGeom prst="ellips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3590D17-4B11-8103-701B-BB9E15B73E28}"/>
                </a:ext>
              </a:extLst>
            </p:cNvPr>
            <p:cNvSpPr txBox="1"/>
            <p:nvPr/>
          </p:nvSpPr>
          <p:spPr>
            <a:xfrm>
              <a:off x="4580022" y="2304989"/>
              <a:ext cx="1871459" cy="547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  <a:cs typeface="Arial" panose="020B0604020202020204" pitchFamily="34" charset="0"/>
                </a:rPr>
                <a:t>Flight tube</a:t>
              </a:r>
              <a:endParaRPr lang="en-NL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051E015-D0F3-D101-6970-CF002E2CE30C}"/>
                </a:ext>
              </a:extLst>
            </p:cNvPr>
            <p:cNvSpPr txBox="1"/>
            <p:nvPr/>
          </p:nvSpPr>
          <p:spPr>
            <a:xfrm>
              <a:off x="1546678" y="5990220"/>
              <a:ext cx="1586175" cy="958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  <a:cs typeface="Arial" panose="020B0604020202020204" pitchFamily="34" charset="0"/>
                </a:rPr>
                <a:t>Neutron </a:t>
              </a:r>
            </a:p>
            <a:p>
              <a:pPr algn="ctr"/>
              <a:r>
                <a:rPr lang="en-US" dirty="0">
                  <a:solidFill>
                    <a:prstClr val="black"/>
                  </a:solidFill>
                  <a:cs typeface="Arial" panose="020B0604020202020204" pitchFamily="34" charset="0"/>
                </a:rPr>
                <a:t>beam</a:t>
              </a:r>
              <a:endParaRPr lang="en-NL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6FB86DD-C7F1-CFCF-9173-A900EB5C4FA5}"/>
                </a:ext>
              </a:extLst>
            </p:cNvPr>
            <p:cNvSpPr txBox="1"/>
            <p:nvPr/>
          </p:nvSpPr>
          <p:spPr>
            <a:xfrm>
              <a:off x="6435412" y="814954"/>
              <a:ext cx="2416824" cy="547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cs typeface="Arial" panose="020B0604020202020204" pitchFamily="34" charset="0"/>
                </a:rPr>
                <a:t>MCP Detector</a:t>
              </a:r>
              <a:endParaRPr lang="en-NL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F919DC0-72C5-6DE5-E59A-826840230E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61922" y="1092717"/>
              <a:ext cx="180346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5" name="Cylinder 34">
              <a:extLst>
                <a:ext uri="{FF2B5EF4-FFF2-40B4-BE49-F238E27FC236}">
                  <a16:creationId xmlns:a16="http://schemas.microsoft.com/office/drawing/2014/main" id="{0D02D68B-36B5-BF71-4702-6B0012045F78}"/>
                </a:ext>
              </a:extLst>
            </p:cNvPr>
            <p:cNvSpPr/>
            <p:nvPr/>
          </p:nvSpPr>
          <p:spPr>
            <a:xfrm rot="14410751" flipH="1">
              <a:off x="8552392" y="1099524"/>
              <a:ext cx="489382" cy="1538836"/>
            </a:xfrm>
            <a:prstGeom prst="can">
              <a:avLst>
                <a:gd name="adj" fmla="val 63081"/>
              </a:avLst>
            </a:prstGeom>
            <a:gradFill flip="none" rotWithShape="1">
              <a:gsLst>
                <a:gs pos="0">
                  <a:srgbClr val="FFC000">
                    <a:alpha val="80000"/>
                  </a:srgbClr>
                </a:gs>
                <a:gs pos="75000">
                  <a:srgbClr val="70AD47">
                    <a:alpha val="80000"/>
                  </a:srgbClr>
                </a:gs>
                <a:gs pos="100000">
                  <a:srgbClr val="4472C4">
                    <a:lumMod val="60000"/>
                    <a:lumOff val="40000"/>
                    <a:alpha val="80000"/>
                  </a:srgbClr>
                </a:gs>
              </a:gsLst>
              <a:lin ang="5400000" scaled="0"/>
              <a:tileRect/>
            </a:gradFill>
            <a:ln w="12700" cap="flat" cmpd="sng" algn="ctr">
              <a:gradFill>
                <a:gsLst>
                  <a:gs pos="0">
                    <a:srgbClr val="C89800"/>
                  </a:gs>
                  <a:gs pos="46000">
                    <a:srgbClr val="4C7430"/>
                  </a:gs>
                  <a:gs pos="100000">
                    <a:srgbClr val="3865B6"/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5F262E3-1A13-6154-67DD-BB194CCAE0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84406" y="4802533"/>
              <a:ext cx="1687470" cy="968017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1E1BDE42-BFA4-9399-0FE0-FBAE64B8211D}"/>
                    </a:ext>
                  </a:extLst>
                </p:cNvPr>
                <p:cNvSpPr txBox="1"/>
                <p:nvPr/>
              </p:nvSpPr>
              <p:spPr>
                <a:xfrm>
                  <a:off x="3101022" y="3238364"/>
                  <a:ext cx="517366" cy="5933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37" name="TextBox 136">
                  <a:extLst>
                    <a:ext uri="{FF2B5EF4-FFF2-40B4-BE49-F238E27FC236}">
                      <a16:creationId xmlns:a16="http://schemas.microsoft.com/office/drawing/2014/main" id="{ED913A27-D2D8-FE0F-0AD0-177DC6CA68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01022" y="3238364"/>
                  <a:ext cx="517366" cy="59338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Arc 37">
              <a:extLst>
                <a:ext uri="{FF2B5EF4-FFF2-40B4-BE49-F238E27FC236}">
                  <a16:creationId xmlns:a16="http://schemas.microsoft.com/office/drawing/2014/main" id="{70EB0292-1DB1-7CE0-1F78-FBAC8132B01F}"/>
                </a:ext>
              </a:extLst>
            </p:cNvPr>
            <p:cNvSpPr/>
            <p:nvPr/>
          </p:nvSpPr>
          <p:spPr>
            <a:xfrm>
              <a:off x="3166930" y="3779830"/>
              <a:ext cx="780607" cy="803034"/>
            </a:xfrm>
            <a:prstGeom prst="arc">
              <a:avLst>
                <a:gd name="adj1" fmla="val 12580702"/>
                <a:gd name="adj2" fmla="val 17403406"/>
              </a:avLst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  <a:headEnd type="triangl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7080B91-AB1E-120D-E5AF-0CB5DFDA0FF5}"/>
                </a:ext>
              </a:extLst>
            </p:cNvPr>
            <p:cNvSpPr txBox="1"/>
            <p:nvPr/>
          </p:nvSpPr>
          <p:spPr>
            <a:xfrm>
              <a:off x="1557774" y="3916736"/>
              <a:ext cx="1586175" cy="547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  <a:cs typeface="Arial" panose="020B0604020202020204" pitchFamily="34" charset="0"/>
                </a:rPr>
                <a:t>Chopper</a:t>
              </a:r>
              <a:endParaRPr lang="en-NL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EBFD85F-A66F-75BE-153B-F435C11102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30841" y="4392145"/>
              <a:ext cx="340518" cy="77292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pic>
          <p:nvPicPr>
            <p:cNvPr id="41" name="Picture 40" descr="Diagram, engineering drawing&#10;&#10;Description automatically generated">
              <a:extLst>
                <a:ext uri="{FF2B5EF4-FFF2-40B4-BE49-F238E27FC236}">
                  <a16:creationId xmlns:a16="http://schemas.microsoft.com/office/drawing/2014/main" id="{88852F93-DC53-031A-9A11-0FF5A873F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6484" y="1705997"/>
              <a:ext cx="2440800" cy="1738661"/>
            </a:xfrm>
            <a:prstGeom prst="rect">
              <a:avLst/>
            </a:prstGeom>
          </p:spPr>
        </p:pic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551E354-BEDA-280C-A843-ACDB0D20344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48094" y="2763990"/>
              <a:ext cx="104648" cy="144639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C4638C1-1BF1-F596-0D5E-B22F906AC871}"/>
                </a:ext>
              </a:extLst>
            </p:cNvPr>
            <p:cNvSpPr txBox="1"/>
            <p:nvPr/>
          </p:nvSpPr>
          <p:spPr>
            <a:xfrm>
              <a:off x="5602616" y="4448213"/>
              <a:ext cx="2346931" cy="1369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  <a:cs typeface="Arial" panose="020B0604020202020204" pitchFamily="34" charset="0"/>
                </a:rPr>
                <a:t>Time of Flight</a:t>
              </a:r>
            </a:p>
            <a:p>
              <a:pPr algn="ctr"/>
              <a:r>
                <a:rPr lang="en-US" dirty="0">
                  <a:solidFill>
                    <a:prstClr val="black"/>
                  </a:solidFill>
                  <a:cs typeface="Arial" panose="020B0604020202020204" pitchFamily="34" charset="0"/>
                </a:rPr>
                <a:t>based energy</a:t>
              </a:r>
            </a:p>
            <a:p>
              <a:pPr algn="ctr"/>
              <a:r>
                <a:rPr lang="en-US" dirty="0">
                  <a:solidFill>
                    <a:prstClr val="black"/>
                  </a:solidFill>
                  <a:cs typeface="Arial" panose="020B0604020202020204" pitchFamily="34" charset="0"/>
                </a:rPr>
                <a:t>separation</a:t>
              </a:r>
              <a:endParaRPr lang="en-NL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DE4C146-37D8-E3AB-375B-FFCEA10ABAB3}"/>
                </a:ext>
              </a:extLst>
            </p:cNvPr>
            <p:cNvSpPr txBox="1"/>
            <p:nvPr/>
          </p:nvSpPr>
          <p:spPr>
            <a:xfrm>
              <a:off x="7806077" y="3483083"/>
              <a:ext cx="1472060" cy="547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  <a:cs typeface="Arial" panose="020B0604020202020204" pitchFamily="34" charset="0"/>
                </a:rPr>
                <a:t>Reactor</a:t>
              </a:r>
              <a:endParaRPr lang="en-NL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403AE02-9389-EE71-9CAF-21DE438B6DC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53457" y="3142751"/>
              <a:ext cx="517669" cy="388695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6C0261B-AFF1-5A80-6A79-9EE0E3CEC9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05060" y="2654529"/>
              <a:ext cx="3504864" cy="201056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</p:cxnSp>
        <p:sp>
          <p:nvSpPr>
            <p:cNvPr id="47" name="Cylinder 46">
              <a:extLst>
                <a:ext uri="{FF2B5EF4-FFF2-40B4-BE49-F238E27FC236}">
                  <a16:creationId xmlns:a16="http://schemas.microsoft.com/office/drawing/2014/main" id="{1BD31F1F-EB35-A265-2BFB-6EF61E1653D0}"/>
                </a:ext>
              </a:extLst>
            </p:cNvPr>
            <p:cNvSpPr/>
            <p:nvPr/>
          </p:nvSpPr>
          <p:spPr>
            <a:xfrm rot="14410751" flipH="1">
              <a:off x="4026178" y="4085945"/>
              <a:ext cx="489382" cy="747374"/>
            </a:xfrm>
            <a:prstGeom prst="can">
              <a:avLst>
                <a:gd name="adj" fmla="val 63081"/>
              </a:avLst>
            </a:prstGeom>
            <a:solidFill>
              <a:srgbClr val="EFE285">
                <a:alpha val="80000"/>
              </a:srgbClr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Cylinder 47">
              <a:extLst>
                <a:ext uri="{FF2B5EF4-FFF2-40B4-BE49-F238E27FC236}">
                  <a16:creationId xmlns:a16="http://schemas.microsoft.com/office/drawing/2014/main" id="{4CAD927B-E19C-9C80-FEDE-08546847CA00}"/>
                </a:ext>
              </a:extLst>
            </p:cNvPr>
            <p:cNvSpPr/>
            <p:nvPr/>
          </p:nvSpPr>
          <p:spPr>
            <a:xfrm rot="14410751" flipH="1">
              <a:off x="5104610" y="3412086"/>
              <a:ext cx="489382" cy="853606"/>
            </a:xfrm>
            <a:prstGeom prst="can">
              <a:avLst>
                <a:gd name="adj" fmla="val 63081"/>
              </a:avLst>
            </a:prstGeom>
            <a:gradFill>
              <a:gsLst>
                <a:gs pos="0">
                  <a:srgbClr val="FFC000">
                    <a:alpha val="80000"/>
                  </a:srgbClr>
                </a:gs>
                <a:gs pos="100000">
                  <a:srgbClr val="70AD47">
                    <a:alpha val="80000"/>
                  </a:srgbClr>
                </a:gs>
              </a:gsLst>
              <a:lin ang="5400000" scaled="1"/>
            </a:gradFill>
            <a:ln w="12700" cap="flat" cmpd="sng" algn="ctr">
              <a:gradFill>
                <a:gsLst>
                  <a:gs pos="0">
                    <a:srgbClr val="C89800"/>
                  </a:gs>
                  <a:gs pos="100000">
                    <a:srgbClr val="4C7430"/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BA5C535-C3FD-6C0B-6825-B70430E63518}"/>
                </a:ext>
              </a:extLst>
            </p:cNvPr>
            <p:cNvSpPr/>
            <p:nvPr/>
          </p:nvSpPr>
          <p:spPr>
            <a:xfrm rot="14410751" flipH="1">
              <a:off x="4289340" y="3952386"/>
              <a:ext cx="628815" cy="631078"/>
            </a:xfrm>
            <a:custGeom>
              <a:avLst/>
              <a:gdLst>
                <a:gd name="connsiteX0" fmla="*/ 30805 w 1015330"/>
                <a:gd name="connsiteY0" fmla="*/ 808586 h 1018717"/>
                <a:gd name="connsiteX1" fmla="*/ 405353 w 1015330"/>
                <a:gd name="connsiteY1" fmla="*/ 1012211 h 1018717"/>
                <a:gd name="connsiteX2" fmla="*/ 507665 w 1015330"/>
                <a:gd name="connsiteY2" fmla="*/ 1018717 h 1018717"/>
                <a:gd name="connsiteX3" fmla="*/ 1015330 w 1015330"/>
                <a:gd name="connsiteY3" fmla="*/ 698477 h 1018717"/>
                <a:gd name="connsiteX4" fmla="*/ 1015330 w 1015330"/>
                <a:gd name="connsiteY4" fmla="*/ 31286 h 1018717"/>
                <a:gd name="connsiteX5" fmla="*/ 1010330 w 1015330"/>
                <a:gd name="connsiteY5" fmla="*/ 0 h 1018717"/>
                <a:gd name="connsiteX6" fmla="*/ 1010330 w 1015330"/>
                <a:gd name="connsiteY6" fmla="*/ 28821 h 1018717"/>
                <a:gd name="connsiteX7" fmla="*/ 502665 w 1015330"/>
                <a:gd name="connsiteY7" fmla="*/ 349061 h 1018717"/>
                <a:gd name="connsiteX8" fmla="*/ 400353 w 1015330"/>
                <a:gd name="connsiteY8" fmla="*/ 342555 h 1018717"/>
                <a:gd name="connsiteX9" fmla="*/ 2929 w 1015330"/>
                <a:gd name="connsiteY9" fmla="*/ 85509 h 1018717"/>
                <a:gd name="connsiteX10" fmla="*/ 0 w 1015330"/>
                <a:gd name="connsiteY10" fmla="*/ 64567 h 1018717"/>
                <a:gd name="connsiteX11" fmla="*/ 0 w 1015330"/>
                <a:gd name="connsiteY11" fmla="*/ 698477 h 1018717"/>
                <a:gd name="connsiteX12" fmla="*/ 30805 w 1015330"/>
                <a:gd name="connsiteY12" fmla="*/ 808586 h 101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5330" h="1018717">
                  <a:moveTo>
                    <a:pt x="30805" y="808586"/>
                  </a:moveTo>
                  <a:cubicBezTo>
                    <a:pt x="90591" y="911588"/>
                    <a:pt x="231852" y="989815"/>
                    <a:pt x="405353" y="1012211"/>
                  </a:cubicBezTo>
                  <a:cubicBezTo>
                    <a:pt x="438401" y="1016477"/>
                    <a:pt x="472618" y="1018717"/>
                    <a:pt x="507665" y="1018717"/>
                  </a:cubicBezTo>
                  <a:cubicBezTo>
                    <a:pt x="788041" y="1018717"/>
                    <a:pt x="1015330" y="875341"/>
                    <a:pt x="1015330" y="698477"/>
                  </a:cubicBezTo>
                  <a:lnTo>
                    <a:pt x="1015330" y="31286"/>
                  </a:lnTo>
                  <a:lnTo>
                    <a:pt x="1010330" y="0"/>
                  </a:lnTo>
                  <a:lnTo>
                    <a:pt x="1010330" y="28821"/>
                  </a:lnTo>
                  <a:cubicBezTo>
                    <a:pt x="1010331" y="205685"/>
                    <a:pt x="783041" y="349061"/>
                    <a:pt x="502665" y="349061"/>
                  </a:cubicBezTo>
                  <a:cubicBezTo>
                    <a:pt x="467619" y="349061"/>
                    <a:pt x="433401" y="346821"/>
                    <a:pt x="400353" y="342555"/>
                  </a:cubicBezTo>
                  <a:cubicBezTo>
                    <a:pt x="197935" y="316426"/>
                    <a:pt x="39400" y="214305"/>
                    <a:pt x="2929" y="85509"/>
                  </a:cubicBezTo>
                  <a:lnTo>
                    <a:pt x="0" y="64567"/>
                  </a:lnTo>
                  <a:lnTo>
                    <a:pt x="0" y="698477"/>
                  </a:lnTo>
                  <a:cubicBezTo>
                    <a:pt x="0" y="737166"/>
                    <a:pt x="10876" y="774252"/>
                    <a:pt x="30805" y="808586"/>
                  </a:cubicBezTo>
                  <a:close/>
                </a:path>
              </a:pathLst>
            </a:custGeom>
            <a:solidFill>
              <a:srgbClr val="E7E6E6">
                <a:lumMod val="75000"/>
              </a:srgbClr>
            </a:solidFill>
            <a:ln w="1270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Cylinder 51">
              <a:extLst>
                <a:ext uri="{FF2B5EF4-FFF2-40B4-BE49-F238E27FC236}">
                  <a16:creationId xmlns:a16="http://schemas.microsoft.com/office/drawing/2014/main" id="{68EA7510-F6E2-BCB0-1F32-F8A0A7380583}"/>
                </a:ext>
              </a:extLst>
            </p:cNvPr>
            <p:cNvSpPr/>
            <p:nvPr/>
          </p:nvSpPr>
          <p:spPr>
            <a:xfrm rot="14410751" flipH="1">
              <a:off x="6402845" y="2179186"/>
              <a:ext cx="489382" cy="1843003"/>
            </a:xfrm>
            <a:prstGeom prst="can">
              <a:avLst>
                <a:gd name="adj" fmla="val 63081"/>
              </a:avLst>
            </a:prstGeom>
            <a:gradFill flip="none" rotWithShape="1">
              <a:gsLst>
                <a:gs pos="0">
                  <a:srgbClr val="FFC000">
                    <a:alpha val="80000"/>
                  </a:srgbClr>
                </a:gs>
                <a:gs pos="44000">
                  <a:srgbClr val="70AD47">
                    <a:alpha val="80000"/>
                  </a:srgbClr>
                </a:gs>
                <a:gs pos="100000">
                  <a:srgbClr val="4472C4">
                    <a:lumMod val="60000"/>
                    <a:lumOff val="40000"/>
                    <a:alpha val="80000"/>
                  </a:srgbClr>
                </a:gs>
              </a:gsLst>
              <a:lin ang="5400000" scaled="0"/>
              <a:tileRect/>
            </a:gradFill>
            <a:ln w="12700" cap="flat" cmpd="sng" algn="ctr">
              <a:gradFill>
                <a:gsLst>
                  <a:gs pos="0">
                    <a:srgbClr val="C89800"/>
                  </a:gs>
                  <a:gs pos="46000">
                    <a:srgbClr val="4C7430"/>
                  </a:gs>
                  <a:gs pos="100000">
                    <a:srgbClr val="3865B6"/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B02E8C3-5029-A400-8255-1CA519DC368F}"/>
                </a:ext>
              </a:extLst>
            </p:cNvPr>
            <p:cNvSpPr/>
            <p:nvPr/>
          </p:nvSpPr>
          <p:spPr>
            <a:xfrm rot="14410751" flipH="1">
              <a:off x="6567184" y="2648024"/>
              <a:ext cx="628815" cy="631078"/>
            </a:xfrm>
            <a:custGeom>
              <a:avLst/>
              <a:gdLst>
                <a:gd name="connsiteX0" fmla="*/ 30805 w 1015330"/>
                <a:gd name="connsiteY0" fmla="*/ 808586 h 1018717"/>
                <a:gd name="connsiteX1" fmla="*/ 405353 w 1015330"/>
                <a:gd name="connsiteY1" fmla="*/ 1012211 h 1018717"/>
                <a:gd name="connsiteX2" fmla="*/ 507665 w 1015330"/>
                <a:gd name="connsiteY2" fmla="*/ 1018717 h 1018717"/>
                <a:gd name="connsiteX3" fmla="*/ 1015330 w 1015330"/>
                <a:gd name="connsiteY3" fmla="*/ 698477 h 1018717"/>
                <a:gd name="connsiteX4" fmla="*/ 1015330 w 1015330"/>
                <a:gd name="connsiteY4" fmla="*/ 31286 h 1018717"/>
                <a:gd name="connsiteX5" fmla="*/ 1010330 w 1015330"/>
                <a:gd name="connsiteY5" fmla="*/ 0 h 1018717"/>
                <a:gd name="connsiteX6" fmla="*/ 1010330 w 1015330"/>
                <a:gd name="connsiteY6" fmla="*/ 28821 h 1018717"/>
                <a:gd name="connsiteX7" fmla="*/ 502665 w 1015330"/>
                <a:gd name="connsiteY7" fmla="*/ 349061 h 1018717"/>
                <a:gd name="connsiteX8" fmla="*/ 400353 w 1015330"/>
                <a:gd name="connsiteY8" fmla="*/ 342555 h 1018717"/>
                <a:gd name="connsiteX9" fmla="*/ 2929 w 1015330"/>
                <a:gd name="connsiteY9" fmla="*/ 85509 h 1018717"/>
                <a:gd name="connsiteX10" fmla="*/ 0 w 1015330"/>
                <a:gd name="connsiteY10" fmla="*/ 64567 h 1018717"/>
                <a:gd name="connsiteX11" fmla="*/ 0 w 1015330"/>
                <a:gd name="connsiteY11" fmla="*/ 698477 h 1018717"/>
                <a:gd name="connsiteX12" fmla="*/ 30805 w 1015330"/>
                <a:gd name="connsiteY12" fmla="*/ 808586 h 101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5330" h="1018717">
                  <a:moveTo>
                    <a:pt x="30805" y="808586"/>
                  </a:moveTo>
                  <a:cubicBezTo>
                    <a:pt x="90591" y="911588"/>
                    <a:pt x="231852" y="989815"/>
                    <a:pt x="405353" y="1012211"/>
                  </a:cubicBezTo>
                  <a:cubicBezTo>
                    <a:pt x="438401" y="1016477"/>
                    <a:pt x="472618" y="1018717"/>
                    <a:pt x="507665" y="1018717"/>
                  </a:cubicBezTo>
                  <a:cubicBezTo>
                    <a:pt x="788041" y="1018717"/>
                    <a:pt x="1015330" y="875341"/>
                    <a:pt x="1015330" y="698477"/>
                  </a:cubicBezTo>
                  <a:lnTo>
                    <a:pt x="1015330" y="31286"/>
                  </a:lnTo>
                  <a:lnTo>
                    <a:pt x="1010330" y="0"/>
                  </a:lnTo>
                  <a:lnTo>
                    <a:pt x="1010330" y="28821"/>
                  </a:lnTo>
                  <a:cubicBezTo>
                    <a:pt x="1010331" y="205685"/>
                    <a:pt x="783041" y="349061"/>
                    <a:pt x="502665" y="349061"/>
                  </a:cubicBezTo>
                  <a:cubicBezTo>
                    <a:pt x="467619" y="349061"/>
                    <a:pt x="433401" y="346821"/>
                    <a:pt x="400353" y="342555"/>
                  </a:cubicBezTo>
                  <a:cubicBezTo>
                    <a:pt x="197935" y="316426"/>
                    <a:pt x="39400" y="214305"/>
                    <a:pt x="2929" y="85509"/>
                  </a:cubicBezTo>
                  <a:lnTo>
                    <a:pt x="0" y="64567"/>
                  </a:lnTo>
                  <a:lnTo>
                    <a:pt x="0" y="698477"/>
                  </a:lnTo>
                  <a:cubicBezTo>
                    <a:pt x="0" y="737166"/>
                    <a:pt x="10876" y="774252"/>
                    <a:pt x="30805" y="808586"/>
                  </a:cubicBezTo>
                  <a:close/>
                </a:path>
              </a:pathLst>
            </a:custGeom>
            <a:solidFill>
              <a:srgbClr val="E7E6E6">
                <a:lumMod val="75000"/>
              </a:srgbClr>
            </a:solidFill>
            <a:ln w="1270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104">
              <a:extLst>
                <a:ext uri="{FF2B5EF4-FFF2-40B4-BE49-F238E27FC236}">
                  <a16:creationId xmlns:a16="http://schemas.microsoft.com/office/drawing/2014/main" id="{26552A21-626F-E41C-9735-CB7E53A2C639}"/>
                </a:ext>
              </a:extLst>
            </p:cNvPr>
            <p:cNvSpPr/>
            <p:nvPr/>
          </p:nvSpPr>
          <p:spPr>
            <a:xfrm>
              <a:off x="3070123" y="3903490"/>
              <a:ext cx="1189525" cy="1187869"/>
            </a:xfrm>
            <a:custGeom>
              <a:avLst/>
              <a:gdLst>
                <a:gd name="connsiteX0" fmla="*/ 82550 w 2806700"/>
                <a:gd name="connsiteY0" fmla="*/ 815975 h 2803525"/>
                <a:gd name="connsiteX1" fmla="*/ 152400 w 2806700"/>
                <a:gd name="connsiteY1" fmla="*/ 692150 h 2803525"/>
                <a:gd name="connsiteX2" fmla="*/ 234950 w 2806700"/>
                <a:gd name="connsiteY2" fmla="*/ 561975 h 2803525"/>
                <a:gd name="connsiteX3" fmla="*/ 320675 w 2806700"/>
                <a:gd name="connsiteY3" fmla="*/ 450850 h 2803525"/>
                <a:gd name="connsiteX4" fmla="*/ 400050 w 2806700"/>
                <a:gd name="connsiteY4" fmla="*/ 368300 h 2803525"/>
                <a:gd name="connsiteX5" fmla="*/ 514350 w 2806700"/>
                <a:gd name="connsiteY5" fmla="*/ 266700 h 2803525"/>
                <a:gd name="connsiteX6" fmla="*/ 622300 w 2806700"/>
                <a:gd name="connsiteY6" fmla="*/ 190500 h 2803525"/>
                <a:gd name="connsiteX7" fmla="*/ 771525 w 2806700"/>
                <a:gd name="connsiteY7" fmla="*/ 107950 h 2803525"/>
                <a:gd name="connsiteX8" fmla="*/ 914400 w 2806700"/>
                <a:gd name="connsiteY8" fmla="*/ 47625 h 2803525"/>
                <a:gd name="connsiteX9" fmla="*/ 1063625 w 2806700"/>
                <a:gd name="connsiteY9" fmla="*/ 3175 h 2803525"/>
                <a:gd name="connsiteX10" fmla="*/ 1206500 w 2806700"/>
                <a:gd name="connsiteY10" fmla="*/ 1076325 h 2803525"/>
                <a:gd name="connsiteX11" fmla="*/ 1593850 w 2806700"/>
                <a:gd name="connsiteY11" fmla="*/ 1076325 h 2803525"/>
                <a:gd name="connsiteX12" fmla="*/ 1730375 w 2806700"/>
                <a:gd name="connsiteY12" fmla="*/ 0 h 2803525"/>
                <a:gd name="connsiteX13" fmla="*/ 1819275 w 2806700"/>
                <a:gd name="connsiteY13" fmla="*/ 22225 h 2803525"/>
                <a:gd name="connsiteX14" fmla="*/ 1908175 w 2806700"/>
                <a:gd name="connsiteY14" fmla="*/ 50800 h 2803525"/>
                <a:gd name="connsiteX15" fmla="*/ 2006600 w 2806700"/>
                <a:gd name="connsiteY15" fmla="*/ 92075 h 2803525"/>
                <a:gd name="connsiteX16" fmla="*/ 2105025 w 2806700"/>
                <a:gd name="connsiteY16" fmla="*/ 146050 h 2803525"/>
                <a:gd name="connsiteX17" fmla="*/ 2251075 w 2806700"/>
                <a:gd name="connsiteY17" fmla="*/ 234950 h 2803525"/>
                <a:gd name="connsiteX18" fmla="*/ 2346325 w 2806700"/>
                <a:gd name="connsiteY18" fmla="*/ 311150 h 2803525"/>
                <a:gd name="connsiteX19" fmla="*/ 2451100 w 2806700"/>
                <a:gd name="connsiteY19" fmla="*/ 409575 h 2803525"/>
                <a:gd name="connsiteX20" fmla="*/ 2530475 w 2806700"/>
                <a:gd name="connsiteY20" fmla="*/ 504825 h 2803525"/>
                <a:gd name="connsiteX21" fmla="*/ 2644775 w 2806700"/>
                <a:gd name="connsiteY21" fmla="*/ 673100 h 2803525"/>
                <a:gd name="connsiteX22" fmla="*/ 2714625 w 2806700"/>
                <a:gd name="connsiteY22" fmla="*/ 803275 h 2803525"/>
                <a:gd name="connsiteX23" fmla="*/ 2768600 w 2806700"/>
                <a:gd name="connsiteY23" fmla="*/ 933450 h 2803525"/>
                <a:gd name="connsiteX24" fmla="*/ 2806700 w 2806700"/>
                <a:gd name="connsiteY24" fmla="*/ 1073150 h 2803525"/>
                <a:gd name="connsiteX25" fmla="*/ 1727200 w 2806700"/>
                <a:gd name="connsiteY25" fmla="*/ 1212850 h 2803525"/>
                <a:gd name="connsiteX26" fmla="*/ 1730375 w 2806700"/>
                <a:gd name="connsiteY26" fmla="*/ 1597025 h 2803525"/>
                <a:gd name="connsiteX27" fmla="*/ 2800350 w 2806700"/>
                <a:gd name="connsiteY27" fmla="*/ 1733550 h 2803525"/>
                <a:gd name="connsiteX28" fmla="*/ 2771775 w 2806700"/>
                <a:gd name="connsiteY28" fmla="*/ 1854200 h 2803525"/>
                <a:gd name="connsiteX29" fmla="*/ 2730500 w 2806700"/>
                <a:gd name="connsiteY29" fmla="*/ 1968500 h 2803525"/>
                <a:gd name="connsiteX30" fmla="*/ 2663825 w 2806700"/>
                <a:gd name="connsiteY30" fmla="*/ 2101850 h 2803525"/>
                <a:gd name="connsiteX31" fmla="*/ 2609850 w 2806700"/>
                <a:gd name="connsiteY31" fmla="*/ 2193925 h 2803525"/>
                <a:gd name="connsiteX32" fmla="*/ 2520950 w 2806700"/>
                <a:gd name="connsiteY32" fmla="*/ 2317750 h 2803525"/>
                <a:gd name="connsiteX33" fmla="*/ 2451100 w 2806700"/>
                <a:gd name="connsiteY33" fmla="*/ 2390775 h 2803525"/>
                <a:gd name="connsiteX34" fmla="*/ 2378075 w 2806700"/>
                <a:gd name="connsiteY34" fmla="*/ 2466975 h 2803525"/>
                <a:gd name="connsiteX35" fmla="*/ 2263775 w 2806700"/>
                <a:gd name="connsiteY35" fmla="*/ 2559050 h 2803525"/>
                <a:gd name="connsiteX36" fmla="*/ 2139950 w 2806700"/>
                <a:gd name="connsiteY36" fmla="*/ 2641600 h 2803525"/>
                <a:gd name="connsiteX37" fmla="*/ 2016125 w 2806700"/>
                <a:gd name="connsiteY37" fmla="*/ 2708275 h 2803525"/>
                <a:gd name="connsiteX38" fmla="*/ 1908175 w 2806700"/>
                <a:gd name="connsiteY38" fmla="*/ 2749550 h 2803525"/>
                <a:gd name="connsiteX39" fmla="*/ 1828800 w 2806700"/>
                <a:gd name="connsiteY39" fmla="*/ 2781300 h 2803525"/>
                <a:gd name="connsiteX40" fmla="*/ 1730375 w 2806700"/>
                <a:gd name="connsiteY40" fmla="*/ 2803525 h 2803525"/>
                <a:gd name="connsiteX41" fmla="*/ 1593850 w 2806700"/>
                <a:gd name="connsiteY41" fmla="*/ 1730375 h 2803525"/>
                <a:gd name="connsiteX42" fmla="*/ 1203325 w 2806700"/>
                <a:gd name="connsiteY42" fmla="*/ 1733550 h 2803525"/>
                <a:gd name="connsiteX43" fmla="*/ 1069975 w 2806700"/>
                <a:gd name="connsiteY43" fmla="*/ 2803525 h 2803525"/>
                <a:gd name="connsiteX44" fmla="*/ 898525 w 2806700"/>
                <a:gd name="connsiteY44" fmla="*/ 2752725 h 2803525"/>
                <a:gd name="connsiteX45" fmla="*/ 742950 w 2806700"/>
                <a:gd name="connsiteY45" fmla="*/ 2686050 h 2803525"/>
                <a:gd name="connsiteX46" fmla="*/ 638175 w 2806700"/>
                <a:gd name="connsiteY46" fmla="*/ 2622550 h 2803525"/>
                <a:gd name="connsiteX47" fmla="*/ 542925 w 2806700"/>
                <a:gd name="connsiteY47" fmla="*/ 2559050 h 2803525"/>
                <a:gd name="connsiteX48" fmla="*/ 431800 w 2806700"/>
                <a:gd name="connsiteY48" fmla="*/ 2466975 h 2803525"/>
                <a:gd name="connsiteX49" fmla="*/ 342900 w 2806700"/>
                <a:gd name="connsiteY49" fmla="*/ 2378075 h 2803525"/>
                <a:gd name="connsiteX50" fmla="*/ 263525 w 2806700"/>
                <a:gd name="connsiteY50" fmla="*/ 2279650 h 2803525"/>
                <a:gd name="connsiteX51" fmla="*/ 177800 w 2806700"/>
                <a:gd name="connsiteY51" fmla="*/ 2159000 h 2803525"/>
                <a:gd name="connsiteX52" fmla="*/ 111125 w 2806700"/>
                <a:gd name="connsiteY52" fmla="*/ 2044700 h 2803525"/>
                <a:gd name="connsiteX53" fmla="*/ 73025 w 2806700"/>
                <a:gd name="connsiteY53" fmla="*/ 1952625 h 2803525"/>
                <a:gd name="connsiteX54" fmla="*/ 22225 w 2806700"/>
                <a:gd name="connsiteY54" fmla="*/ 1819275 h 2803525"/>
                <a:gd name="connsiteX55" fmla="*/ 0 w 2806700"/>
                <a:gd name="connsiteY55" fmla="*/ 1736725 h 2803525"/>
                <a:gd name="connsiteX56" fmla="*/ 1069975 w 2806700"/>
                <a:gd name="connsiteY56" fmla="*/ 1597025 h 2803525"/>
                <a:gd name="connsiteX57" fmla="*/ 1069975 w 2806700"/>
                <a:gd name="connsiteY57" fmla="*/ 1212850 h 2803525"/>
                <a:gd name="connsiteX58" fmla="*/ 0 w 2806700"/>
                <a:gd name="connsiteY58" fmla="*/ 1069975 h 2803525"/>
                <a:gd name="connsiteX59" fmla="*/ 38100 w 2806700"/>
                <a:gd name="connsiteY59" fmla="*/ 942975 h 2803525"/>
                <a:gd name="connsiteX60" fmla="*/ 82550 w 2806700"/>
                <a:gd name="connsiteY60" fmla="*/ 815975 h 280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2806700" h="2803525">
                  <a:moveTo>
                    <a:pt x="82550" y="815975"/>
                  </a:moveTo>
                  <a:lnTo>
                    <a:pt x="152400" y="692150"/>
                  </a:lnTo>
                  <a:lnTo>
                    <a:pt x="234950" y="561975"/>
                  </a:lnTo>
                  <a:lnTo>
                    <a:pt x="320675" y="450850"/>
                  </a:lnTo>
                  <a:lnTo>
                    <a:pt x="400050" y="368300"/>
                  </a:lnTo>
                  <a:lnTo>
                    <a:pt x="514350" y="266700"/>
                  </a:lnTo>
                  <a:lnTo>
                    <a:pt x="622300" y="190500"/>
                  </a:lnTo>
                  <a:lnTo>
                    <a:pt x="771525" y="107950"/>
                  </a:lnTo>
                  <a:lnTo>
                    <a:pt x="914400" y="47625"/>
                  </a:lnTo>
                  <a:lnTo>
                    <a:pt x="1063625" y="3175"/>
                  </a:lnTo>
                  <a:lnTo>
                    <a:pt x="1206500" y="1076325"/>
                  </a:lnTo>
                  <a:lnTo>
                    <a:pt x="1593850" y="1076325"/>
                  </a:lnTo>
                  <a:lnTo>
                    <a:pt x="1730375" y="0"/>
                  </a:lnTo>
                  <a:lnTo>
                    <a:pt x="1819275" y="22225"/>
                  </a:lnTo>
                  <a:lnTo>
                    <a:pt x="1908175" y="50800"/>
                  </a:lnTo>
                  <a:lnTo>
                    <a:pt x="2006600" y="92075"/>
                  </a:lnTo>
                  <a:lnTo>
                    <a:pt x="2105025" y="146050"/>
                  </a:lnTo>
                  <a:lnTo>
                    <a:pt x="2251075" y="234950"/>
                  </a:lnTo>
                  <a:lnTo>
                    <a:pt x="2346325" y="311150"/>
                  </a:lnTo>
                  <a:lnTo>
                    <a:pt x="2451100" y="409575"/>
                  </a:lnTo>
                  <a:lnTo>
                    <a:pt x="2530475" y="504825"/>
                  </a:lnTo>
                  <a:lnTo>
                    <a:pt x="2644775" y="673100"/>
                  </a:lnTo>
                  <a:lnTo>
                    <a:pt x="2714625" y="803275"/>
                  </a:lnTo>
                  <a:lnTo>
                    <a:pt x="2768600" y="933450"/>
                  </a:lnTo>
                  <a:lnTo>
                    <a:pt x="2806700" y="1073150"/>
                  </a:lnTo>
                  <a:lnTo>
                    <a:pt x="1727200" y="1212850"/>
                  </a:lnTo>
                  <a:cubicBezTo>
                    <a:pt x="1728258" y="1340908"/>
                    <a:pt x="1729317" y="1468967"/>
                    <a:pt x="1730375" y="1597025"/>
                  </a:cubicBezTo>
                  <a:lnTo>
                    <a:pt x="2800350" y="1733550"/>
                  </a:lnTo>
                  <a:lnTo>
                    <a:pt x="2771775" y="1854200"/>
                  </a:lnTo>
                  <a:lnTo>
                    <a:pt x="2730500" y="1968500"/>
                  </a:lnTo>
                  <a:lnTo>
                    <a:pt x="2663825" y="2101850"/>
                  </a:lnTo>
                  <a:lnTo>
                    <a:pt x="2609850" y="2193925"/>
                  </a:lnTo>
                  <a:lnTo>
                    <a:pt x="2520950" y="2317750"/>
                  </a:lnTo>
                  <a:lnTo>
                    <a:pt x="2451100" y="2390775"/>
                  </a:lnTo>
                  <a:lnTo>
                    <a:pt x="2378075" y="2466975"/>
                  </a:lnTo>
                  <a:lnTo>
                    <a:pt x="2263775" y="2559050"/>
                  </a:lnTo>
                  <a:lnTo>
                    <a:pt x="2139950" y="2641600"/>
                  </a:lnTo>
                  <a:lnTo>
                    <a:pt x="2016125" y="2708275"/>
                  </a:lnTo>
                  <a:lnTo>
                    <a:pt x="1908175" y="2749550"/>
                  </a:lnTo>
                  <a:lnTo>
                    <a:pt x="1828800" y="2781300"/>
                  </a:lnTo>
                  <a:lnTo>
                    <a:pt x="1730375" y="2803525"/>
                  </a:lnTo>
                  <a:lnTo>
                    <a:pt x="1593850" y="1730375"/>
                  </a:lnTo>
                  <a:lnTo>
                    <a:pt x="1203325" y="1733550"/>
                  </a:lnTo>
                  <a:lnTo>
                    <a:pt x="1069975" y="2803525"/>
                  </a:lnTo>
                  <a:lnTo>
                    <a:pt x="898525" y="2752725"/>
                  </a:lnTo>
                  <a:lnTo>
                    <a:pt x="742950" y="2686050"/>
                  </a:lnTo>
                  <a:lnTo>
                    <a:pt x="638175" y="2622550"/>
                  </a:lnTo>
                  <a:lnTo>
                    <a:pt x="542925" y="2559050"/>
                  </a:lnTo>
                  <a:lnTo>
                    <a:pt x="431800" y="2466975"/>
                  </a:lnTo>
                  <a:lnTo>
                    <a:pt x="342900" y="2378075"/>
                  </a:lnTo>
                  <a:lnTo>
                    <a:pt x="263525" y="2279650"/>
                  </a:lnTo>
                  <a:lnTo>
                    <a:pt x="177800" y="2159000"/>
                  </a:lnTo>
                  <a:lnTo>
                    <a:pt x="111125" y="2044700"/>
                  </a:lnTo>
                  <a:lnTo>
                    <a:pt x="73025" y="1952625"/>
                  </a:lnTo>
                  <a:lnTo>
                    <a:pt x="22225" y="1819275"/>
                  </a:lnTo>
                  <a:lnTo>
                    <a:pt x="0" y="1736725"/>
                  </a:lnTo>
                  <a:lnTo>
                    <a:pt x="1069975" y="1597025"/>
                  </a:lnTo>
                  <a:lnTo>
                    <a:pt x="1069975" y="1212850"/>
                  </a:lnTo>
                  <a:lnTo>
                    <a:pt x="0" y="1069975"/>
                  </a:lnTo>
                  <a:lnTo>
                    <a:pt x="38100" y="942975"/>
                  </a:lnTo>
                  <a:lnTo>
                    <a:pt x="82550" y="815975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isometricOffAxis1Left">
                <a:rot lat="1659414" lon="2863065" rev="21401034"/>
              </a:camera>
              <a:lightRig rig="threePt" dir="t"/>
            </a:scene3d>
            <a:sp3d>
              <a:bevelT w="0" h="31750"/>
              <a:bevelB w="0" h="31750"/>
              <a:extrusionClr>
                <a:sysClr val="windowText" lastClr="000000"/>
              </a:extrusionClr>
              <a:contourClr>
                <a:srgbClr val="E7E6E6"/>
              </a:contour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Cylinder 54">
              <a:extLst>
                <a:ext uri="{FF2B5EF4-FFF2-40B4-BE49-F238E27FC236}">
                  <a16:creationId xmlns:a16="http://schemas.microsoft.com/office/drawing/2014/main" id="{F2D72234-F619-3FF8-E9F6-366DD398A657}"/>
                </a:ext>
              </a:extLst>
            </p:cNvPr>
            <p:cNvSpPr/>
            <p:nvPr/>
          </p:nvSpPr>
          <p:spPr>
            <a:xfrm rot="14410751" flipH="1">
              <a:off x="2588064" y="4155084"/>
              <a:ext cx="489382" cy="2251088"/>
            </a:xfrm>
            <a:prstGeom prst="can">
              <a:avLst>
                <a:gd name="adj" fmla="val 63081"/>
              </a:avLst>
            </a:prstGeom>
            <a:solidFill>
              <a:srgbClr val="EFE285">
                <a:alpha val="80000"/>
              </a:srgbClr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BB4B8AF-DCC8-BC26-4624-21195102DEF4}"/>
                </a:ext>
              </a:extLst>
            </p:cNvPr>
            <p:cNvSpPr txBox="1"/>
            <p:nvPr/>
          </p:nvSpPr>
          <p:spPr>
            <a:xfrm>
              <a:off x="3835735" y="2805445"/>
              <a:ext cx="1319909" cy="958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  <a:cs typeface="Arial" panose="020B0604020202020204" pitchFamily="34" charset="0"/>
                </a:rPr>
                <a:t>Pulsed</a:t>
              </a:r>
            </a:p>
            <a:p>
              <a:pPr algn="ctr"/>
              <a:r>
                <a:rPr lang="en-US" dirty="0">
                  <a:solidFill>
                    <a:prstClr val="black"/>
                  </a:solidFill>
                  <a:cs typeface="Arial" panose="020B0604020202020204" pitchFamily="34" charset="0"/>
                </a:rPr>
                <a:t>beam</a:t>
              </a:r>
              <a:endParaRPr lang="en-NL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B278A5B-498E-45B3-9AF1-2936CC181B8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33856" y="3549302"/>
              <a:ext cx="84093" cy="128583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58" name="Left Brace 57">
              <a:extLst>
                <a:ext uri="{FF2B5EF4-FFF2-40B4-BE49-F238E27FC236}">
                  <a16:creationId xmlns:a16="http://schemas.microsoft.com/office/drawing/2014/main" id="{71C6D168-E16D-A88F-4C3F-65C78052BFC5}"/>
                </a:ext>
              </a:extLst>
            </p:cNvPr>
            <p:cNvSpPr/>
            <p:nvPr/>
          </p:nvSpPr>
          <p:spPr>
            <a:xfrm rot="14381316">
              <a:off x="5845732" y="2736549"/>
              <a:ext cx="349948" cy="3053461"/>
            </a:xfrm>
            <a:prstGeom prst="leftBrace">
              <a:avLst>
                <a:gd name="adj1" fmla="val 40485"/>
                <a:gd name="adj2" fmla="val 50000"/>
              </a:avLst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0B150E5-BD9E-6329-DB47-C9959EEE9476}"/>
                </a:ext>
              </a:extLst>
            </p:cNvPr>
            <p:cNvCxnSpPr>
              <a:cxnSpLocks/>
              <a:stCxn id="58" idx="0"/>
              <a:endCxn id="49" idx="5"/>
            </p:cNvCxnSpPr>
            <p:nvPr/>
          </p:nvCxnSpPr>
          <p:spPr>
            <a:xfrm flipH="1" flipV="1">
              <a:off x="4484802" y="4694927"/>
              <a:ext cx="129576" cy="187838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ysDot"/>
              <a:miter lim="800000"/>
            </a:ln>
            <a:effectLst/>
          </p:spPr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C8DF04F-1861-F8BA-D634-CF755E6B0107}"/>
                </a:ext>
              </a:extLst>
            </p:cNvPr>
            <p:cNvCxnSpPr>
              <a:cxnSpLocks/>
              <a:stCxn id="58" idx="2"/>
              <a:endCxn id="53" idx="3"/>
            </p:cNvCxnSpPr>
            <p:nvPr/>
          </p:nvCxnSpPr>
          <p:spPr>
            <a:xfrm flipH="1" flipV="1">
              <a:off x="7139586" y="3178078"/>
              <a:ext cx="110830" cy="163607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ysDot"/>
              <a:miter lim="800000"/>
            </a:ln>
            <a:effectLst/>
          </p:spPr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D2A5D5E-3BCB-33D6-8C12-002F2483126B}"/>
                </a:ext>
              </a:extLst>
            </p:cNvPr>
            <p:cNvCxnSpPr>
              <a:cxnSpLocks/>
              <a:endCxn id="58" idx="1"/>
            </p:cNvCxnSpPr>
            <p:nvPr/>
          </p:nvCxnSpPr>
          <p:spPr>
            <a:xfrm flipH="1" flipV="1">
              <a:off x="6109016" y="4414333"/>
              <a:ext cx="69338" cy="113928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DA972B0E-8DB2-9413-DBEB-35C9B2F3C0ED}"/>
              </a:ext>
            </a:extLst>
          </p:cNvPr>
          <p:cNvSpPr txBox="1"/>
          <p:nvPr/>
        </p:nvSpPr>
        <p:spPr>
          <a:xfrm>
            <a:off x="7285512" y="1179450"/>
            <a:ext cx="303961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Supporting electrolyte concentration</a:t>
            </a:r>
            <a:endParaRPr lang="en-NL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006F12E-7906-D23B-B2C7-A0604B6090D9}"/>
              </a:ext>
            </a:extLst>
          </p:cNvPr>
          <p:cNvSpPr/>
          <p:nvPr/>
        </p:nvSpPr>
        <p:spPr>
          <a:xfrm>
            <a:off x="5693064" y="1220341"/>
            <a:ext cx="6448382" cy="491715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32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F86E0A-E6F5-9795-0C0B-7E3D4687AB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EC10D-CD46-426F-915E-6C78530279C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59B55A-E045-5A4B-8F15-145DD96179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Rijksoverheid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Routekaart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Energieopslag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2023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EB35F87-A0D6-E027-4766-DD455B43A4FC}"/>
              </a:ext>
            </a:extLst>
          </p:cNvPr>
          <p:cNvGrpSpPr/>
          <p:nvPr/>
        </p:nvGrpSpPr>
        <p:grpSpPr>
          <a:xfrm>
            <a:off x="4044792" y="2976750"/>
            <a:ext cx="3486675" cy="2172433"/>
            <a:chOff x="1555750" y="3188813"/>
            <a:chExt cx="4176000" cy="260192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06E5D4F-A4E4-E18A-578F-F9CEF6AE96DC}"/>
                </a:ext>
              </a:extLst>
            </p:cNvPr>
            <p:cNvSpPr/>
            <p:nvPr/>
          </p:nvSpPr>
          <p:spPr>
            <a:xfrm>
              <a:off x="1712683" y="3790526"/>
              <a:ext cx="3819525" cy="1583103"/>
            </a:xfrm>
            <a:custGeom>
              <a:avLst/>
              <a:gdLst>
                <a:gd name="connsiteX0" fmla="*/ 0 w 3819525"/>
                <a:gd name="connsiteY0" fmla="*/ 1583102 h 1583102"/>
                <a:gd name="connsiteX1" fmla="*/ 1333500 w 3819525"/>
                <a:gd name="connsiteY1" fmla="*/ 1952 h 1583102"/>
                <a:gd name="connsiteX2" fmla="*/ 1952625 w 3819525"/>
                <a:gd name="connsiteY2" fmla="*/ 1230677 h 1583102"/>
                <a:gd name="connsiteX3" fmla="*/ 2552700 w 3819525"/>
                <a:gd name="connsiteY3" fmla="*/ 11477 h 1583102"/>
                <a:gd name="connsiteX4" fmla="*/ 3819525 w 3819525"/>
                <a:gd name="connsiteY4" fmla="*/ 1583102 h 1583102"/>
                <a:gd name="connsiteX0" fmla="*/ 0 w 3819525"/>
                <a:gd name="connsiteY0" fmla="*/ 1583102 h 1583102"/>
                <a:gd name="connsiteX1" fmla="*/ 1333500 w 3819525"/>
                <a:gd name="connsiteY1" fmla="*/ 1952 h 1583102"/>
                <a:gd name="connsiteX2" fmla="*/ 1952625 w 3819525"/>
                <a:gd name="connsiteY2" fmla="*/ 1230677 h 1583102"/>
                <a:gd name="connsiteX3" fmla="*/ 2552700 w 3819525"/>
                <a:gd name="connsiteY3" fmla="*/ 11477 h 1583102"/>
                <a:gd name="connsiteX4" fmla="*/ 3819525 w 3819525"/>
                <a:gd name="connsiteY4" fmla="*/ 1583102 h 1583102"/>
                <a:gd name="connsiteX0" fmla="*/ 0 w 3819525"/>
                <a:gd name="connsiteY0" fmla="*/ 1583102 h 1583102"/>
                <a:gd name="connsiteX1" fmla="*/ 1333500 w 3819525"/>
                <a:gd name="connsiteY1" fmla="*/ 1952 h 1583102"/>
                <a:gd name="connsiteX2" fmla="*/ 1952625 w 3819525"/>
                <a:gd name="connsiteY2" fmla="*/ 1230677 h 1583102"/>
                <a:gd name="connsiteX3" fmla="*/ 2552700 w 3819525"/>
                <a:gd name="connsiteY3" fmla="*/ 11477 h 1583102"/>
                <a:gd name="connsiteX4" fmla="*/ 3819525 w 3819525"/>
                <a:gd name="connsiteY4" fmla="*/ 1583102 h 1583102"/>
                <a:gd name="connsiteX0" fmla="*/ 0 w 3819525"/>
                <a:gd name="connsiteY0" fmla="*/ 1583130 h 1583130"/>
                <a:gd name="connsiteX1" fmla="*/ 1333500 w 3819525"/>
                <a:gd name="connsiteY1" fmla="*/ 1980 h 1583130"/>
                <a:gd name="connsiteX2" fmla="*/ 1952625 w 3819525"/>
                <a:gd name="connsiteY2" fmla="*/ 1230705 h 1583130"/>
                <a:gd name="connsiteX3" fmla="*/ 2552700 w 3819525"/>
                <a:gd name="connsiteY3" fmla="*/ 11505 h 1583130"/>
                <a:gd name="connsiteX4" fmla="*/ 3819525 w 3819525"/>
                <a:gd name="connsiteY4" fmla="*/ 1583130 h 1583130"/>
                <a:gd name="connsiteX0" fmla="*/ 0 w 3819525"/>
                <a:gd name="connsiteY0" fmla="*/ 1583103 h 1583103"/>
                <a:gd name="connsiteX1" fmla="*/ 1333500 w 3819525"/>
                <a:gd name="connsiteY1" fmla="*/ 1953 h 1583103"/>
                <a:gd name="connsiteX2" fmla="*/ 1952625 w 3819525"/>
                <a:gd name="connsiteY2" fmla="*/ 1230678 h 1583103"/>
                <a:gd name="connsiteX3" fmla="*/ 2552700 w 3819525"/>
                <a:gd name="connsiteY3" fmla="*/ 11478 h 1583103"/>
                <a:gd name="connsiteX4" fmla="*/ 3819525 w 3819525"/>
                <a:gd name="connsiteY4" fmla="*/ 1583103 h 1583103"/>
                <a:gd name="connsiteX0" fmla="*/ 0 w 3819525"/>
                <a:gd name="connsiteY0" fmla="*/ 1583103 h 1583103"/>
                <a:gd name="connsiteX1" fmla="*/ 1333500 w 3819525"/>
                <a:gd name="connsiteY1" fmla="*/ 1953 h 1583103"/>
                <a:gd name="connsiteX2" fmla="*/ 1952625 w 3819525"/>
                <a:gd name="connsiteY2" fmla="*/ 1230678 h 1583103"/>
                <a:gd name="connsiteX3" fmla="*/ 2552700 w 3819525"/>
                <a:gd name="connsiteY3" fmla="*/ 11478 h 1583103"/>
                <a:gd name="connsiteX4" fmla="*/ 3819525 w 3819525"/>
                <a:gd name="connsiteY4" fmla="*/ 1583103 h 1583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9525" h="1583103">
                  <a:moveTo>
                    <a:pt x="0" y="1583103"/>
                  </a:moveTo>
                  <a:cubicBezTo>
                    <a:pt x="723106" y="993346"/>
                    <a:pt x="1008063" y="60690"/>
                    <a:pt x="1333500" y="1953"/>
                  </a:cubicBezTo>
                  <a:cubicBezTo>
                    <a:pt x="1658938" y="-56785"/>
                    <a:pt x="1625600" y="1229091"/>
                    <a:pt x="1952625" y="1230678"/>
                  </a:cubicBezTo>
                  <a:cubicBezTo>
                    <a:pt x="2279650" y="1232265"/>
                    <a:pt x="2241550" y="-47260"/>
                    <a:pt x="2552700" y="11478"/>
                  </a:cubicBezTo>
                  <a:cubicBezTo>
                    <a:pt x="2863850" y="70215"/>
                    <a:pt x="2970212" y="1207659"/>
                    <a:pt x="3819525" y="1583103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B59769C-6D8A-2F98-B36E-1A6EFE281F94}"/>
                </a:ext>
              </a:extLst>
            </p:cNvPr>
            <p:cNvSpPr/>
            <p:nvPr/>
          </p:nvSpPr>
          <p:spPr>
            <a:xfrm>
              <a:off x="2363970" y="3562350"/>
              <a:ext cx="2457450" cy="1824038"/>
            </a:xfrm>
            <a:custGeom>
              <a:avLst/>
              <a:gdLst>
                <a:gd name="connsiteX0" fmla="*/ 0 w 2457450"/>
                <a:gd name="connsiteY0" fmla="*/ 1819275 h 1824038"/>
                <a:gd name="connsiteX1" fmla="*/ 1304925 w 2457450"/>
                <a:gd name="connsiteY1" fmla="*/ 0 h 1824038"/>
                <a:gd name="connsiteX2" fmla="*/ 2457450 w 2457450"/>
                <a:gd name="connsiteY2" fmla="*/ 1824038 h 1824038"/>
                <a:gd name="connsiteX0" fmla="*/ 0 w 2457450"/>
                <a:gd name="connsiteY0" fmla="*/ 1819275 h 1824038"/>
                <a:gd name="connsiteX1" fmla="*/ 1304925 w 2457450"/>
                <a:gd name="connsiteY1" fmla="*/ 0 h 1824038"/>
                <a:gd name="connsiteX2" fmla="*/ 2457450 w 2457450"/>
                <a:gd name="connsiteY2" fmla="*/ 1824038 h 1824038"/>
                <a:gd name="connsiteX0" fmla="*/ 0 w 2457450"/>
                <a:gd name="connsiteY0" fmla="*/ 1819275 h 1824038"/>
                <a:gd name="connsiteX1" fmla="*/ 1304925 w 2457450"/>
                <a:gd name="connsiteY1" fmla="*/ 0 h 1824038"/>
                <a:gd name="connsiteX2" fmla="*/ 2457450 w 2457450"/>
                <a:gd name="connsiteY2" fmla="*/ 1824038 h 1824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57450" h="1824038">
                  <a:moveTo>
                    <a:pt x="0" y="1819275"/>
                  </a:moveTo>
                  <a:cubicBezTo>
                    <a:pt x="790575" y="1323577"/>
                    <a:pt x="895350" y="-794"/>
                    <a:pt x="1304925" y="0"/>
                  </a:cubicBezTo>
                  <a:cubicBezTo>
                    <a:pt x="1714500" y="794"/>
                    <a:pt x="1704975" y="1326754"/>
                    <a:pt x="2457450" y="1824038"/>
                  </a:cubicBezTo>
                </a:path>
              </a:pathLst>
            </a:custGeom>
            <a:solidFill>
              <a:srgbClr val="2A962A">
                <a:alpha val="50000"/>
              </a:srgb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D8AA22F-DDC0-0C65-A004-1FC60066DF03}"/>
                </a:ext>
              </a:extLst>
            </p:cNvPr>
            <p:cNvSpPr txBox="1"/>
            <p:nvPr/>
          </p:nvSpPr>
          <p:spPr>
            <a:xfrm>
              <a:off x="1694001" y="5380054"/>
              <a:ext cx="1047231" cy="405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Sunrise</a:t>
              </a:r>
              <a:endParaRPr kumimoji="0" lang="en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D9B99D-A4E2-DCC6-4AAB-9FA2B38CB584}"/>
                </a:ext>
              </a:extLst>
            </p:cNvPr>
            <p:cNvSpPr txBox="1"/>
            <p:nvPr/>
          </p:nvSpPr>
          <p:spPr>
            <a:xfrm>
              <a:off x="3150971" y="5385253"/>
              <a:ext cx="1047231" cy="405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Midday</a:t>
              </a:r>
              <a:endParaRPr kumimoji="0" lang="en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861C097-3139-D037-CAF4-FF72EA852A87}"/>
                </a:ext>
              </a:extLst>
            </p:cNvPr>
            <p:cNvSpPr txBox="1"/>
            <p:nvPr/>
          </p:nvSpPr>
          <p:spPr>
            <a:xfrm>
              <a:off x="4472282" y="5385254"/>
              <a:ext cx="1028246" cy="405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Sunset</a:t>
              </a:r>
              <a:endParaRPr kumimoji="0" lang="en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792E50B-43BB-F278-879D-335770575AE7}"/>
                </a:ext>
              </a:extLst>
            </p:cNvPr>
            <p:cNvCxnSpPr>
              <a:cxnSpLocks/>
            </p:cNvCxnSpPr>
            <p:nvPr/>
          </p:nvCxnSpPr>
          <p:spPr>
            <a:xfrm>
              <a:off x="1555750" y="5379979"/>
              <a:ext cx="4176000" cy="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2468090-3D1B-9EAA-AE8F-054006FC9C66}"/>
                </a:ext>
              </a:extLst>
            </p:cNvPr>
            <p:cNvSpPr txBox="1"/>
            <p:nvPr/>
          </p:nvSpPr>
          <p:spPr>
            <a:xfrm>
              <a:off x="1555750" y="3784117"/>
              <a:ext cx="1301391" cy="405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Demand</a:t>
              </a:r>
              <a:endParaRPr kumimoji="0" lang="en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66F18BE-A739-0708-C166-73348D23E503}"/>
                </a:ext>
              </a:extLst>
            </p:cNvPr>
            <p:cNvSpPr txBox="1"/>
            <p:nvPr/>
          </p:nvSpPr>
          <p:spPr>
            <a:xfrm>
              <a:off x="2840982" y="3188813"/>
              <a:ext cx="1672443" cy="405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Solar energy</a:t>
              </a:r>
              <a:endParaRPr kumimoji="0" lang="en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5BEA41F-3984-EF6E-3606-9A1F41B2F75E}"/>
              </a:ext>
            </a:extLst>
          </p:cNvPr>
          <p:cNvGrpSpPr/>
          <p:nvPr/>
        </p:nvGrpSpPr>
        <p:grpSpPr>
          <a:xfrm>
            <a:off x="432074" y="2004645"/>
            <a:ext cx="5221404" cy="3748390"/>
            <a:chOff x="1124952" y="1060247"/>
            <a:chExt cx="5221404" cy="374839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47ABF47-B112-1D0B-E342-8F09C38307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23" t="14933" r="1116" b="3747"/>
            <a:stretch/>
          </p:blipFill>
          <p:spPr>
            <a:xfrm>
              <a:off x="1868030" y="1231187"/>
              <a:ext cx="2277189" cy="2918744"/>
            </a:xfrm>
            <a:prstGeom prst="rect">
              <a:avLst/>
            </a:prstGeom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4F00BDD-DD8B-C71A-1A33-1ADF9A129B0C}"/>
                </a:ext>
              </a:extLst>
            </p:cNvPr>
            <p:cNvCxnSpPr/>
            <p:nvPr/>
          </p:nvCxnSpPr>
          <p:spPr>
            <a:xfrm flipV="1">
              <a:off x="1876684" y="1253413"/>
              <a:ext cx="0" cy="291600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w="lg" len="lg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3C61CE5-E89D-482D-D079-37AD05820F18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2995000" y="3026834"/>
              <a:ext cx="0" cy="226080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w="lg" len="lg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7E7B11C-8483-6D58-0F92-07BCF43CD49F}"/>
                </a:ext>
              </a:extLst>
            </p:cNvPr>
            <p:cNvCxnSpPr>
              <a:cxnSpLocks/>
            </p:cNvCxnSpPr>
            <p:nvPr/>
          </p:nvCxnSpPr>
          <p:spPr>
            <a:xfrm>
              <a:off x="2931185" y="4075243"/>
              <a:ext cx="0" cy="8992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8EF5954-E550-218C-29D8-A188DF30D42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918196" y="3455294"/>
              <a:ext cx="0" cy="8992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437964A-7704-751B-3BF2-00CC3B87E4A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918196" y="2171143"/>
              <a:ext cx="0" cy="8992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1C570A5-7631-4569-C0F5-976C7DFA9AC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918196" y="2813217"/>
              <a:ext cx="0" cy="8992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6BDC15F-1963-2AEF-2CE0-EEC6D97D4B0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918196" y="1529069"/>
              <a:ext cx="0" cy="8992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D675325-E69D-3247-54BF-EC5BCA032791}"/>
                </a:ext>
              </a:extLst>
            </p:cNvPr>
            <p:cNvSpPr txBox="1"/>
            <p:nvPr/>
          </p:nvSpPr>
          <p:spPr>
            <a:xfrm>
              <a:off x="1588208" y="4175946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1800</a:t>
              </a:r>
              <a:endParaRPr kumimoji="0" lang="en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12CFB56-BEFB-0036-B907-3D587D2414EB}"/>
                </a:ext>
              </a:extLst>
            </p:cNvPr>
            <p:cNvSpPr txBox="1"/>
            <p:nvPr/>
          </p:nvSpPr>
          <p:spPr>
            <a:xfrm>
              <a:off x="2641486" y="4175946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1900</a:t>
              </a:r>
              <a:endParaRPr kumimoji="0" lang="en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293CF4C-7BE0-9B78-F5B1-3250D8E27F54}"/>
                </a:ext>
              </a:extLst>
            </p:cNvPr>
            <p:cNvSpPr txBox="1"/>
            <p:nvPr/>
          </p:nvSpPr>
          <p:spPr>
            <a:xfrm>
              <a:off x="3856388" y="4175946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2021</a:t>
              </a:r>
              <a:endParaRPr kumimoji="0" lang="en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119CBEB-E6B3-3AA4-4D13-665786594A16}"/>
                </a:ext>
              </a:extLst>
            </p:cNvPr>
            <p:cNvSpPr txBox="1"/>
            <p:nvPr/>
          </p:nvSpPr>
          <p:spPr>
            <a:xfrm>
              <a:off x="1497365" y="3348586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40</a:t>
              </a:r>
              <a:endParaRPr kumimoji="0" lang="en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57DF0A8-6A7E-D892-D185-DC5BDCCC07CF}"/>
                </a:ext>
              </a:extLst>
            </p:cNvPr>
            <p:cNvSpPr txBox="1"/>
            <p:nvPr/>
          </p:nvSpPr>
          <p:spPr>
            <a:xfrm>
              <a:off x="1497365" y="2709601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80</a:t>
              </a:r>
              <a:endParaRPr kumimoji="0" lang="en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861D2D5-223C-E79D-E55E-F29A0DE2E6F8}"/>
                </a:ext>
              </a:extLst>
            </p:cNvPr>
            <p:cNvSpPr txBox="1"/>
            <p:nvPr/>
          </p:nvSpPr>
          <p:spPr>
            <a:xfrm>
              <a:off x="1397979" y="2062924"/>
              <a:ext cx="4828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120</a:t>
              </a:r>
              <a:endParaRPr kumimoji="0" lang="en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B39CE4-1360-789F-AA65-B13686769473}"/>
                </a:ext>
              </a:extLst>
            </p:cNvPr>
            <p:cNvSpPr txBox="1"/>
            <p:nvPr/>
          </p:nvSpPr>
          <p:spPr>
            <a:xfrm>
              <a:off x="1397979" y="1423037"/>
              <a:ext cx="4828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160</a:t>
              </a:r>
              <a:endParaRPr kumimoji="0" lang="en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9AB01A9-1C6E-AB9A-870C-8E88F2CE5849}"/>
                </a:ext>
              </a:extLst>
            </p:cNvPr>
            <p:cNvSpPr txBox="1"/>
            <p:nvPr/>
          </p:nvSpPr>
          <p:spPr>
            <a:xfrm>
              <a:off x="2652278" y="4470083"/>
              <a:ext cx="6173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Year</a:t>
              </a:r>
              <a:endParaRPr kumimoji="0" lang="en-N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C5EC719-0E22-B3C0-33DB-4A0CD90330B7}"/>
                </a:ext>
              </a:extLst>
            </p:cNvPr>
            <p:cNvSpPr txBox="1"/>
            <p:nvPr/>
          </p:nvSpPr>
          <p:spPr>
            <a:xfrm rot="16200000">
              <a:off x="-403512" y="2588711"/>
              <a:ext cx="33954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Energy consumption x 10</a:t>
              </a:r>
              <a:r>
                <a:rPr kumimoji="0" lang="en-US" sz="16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[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TWh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]</a:t>
              </a:r>
              <a:endParaRPr kumimoji="0" lang="en-N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C7A2004-500B-EB64-64C3-2A6F31F549AB}"/>
                </a:ext>
              </a:extLst>
            </p:cNvPr>
            <p:cNvSpPr txBox="1"/>
            <p:nvPr/>
          </p:nvSpPr>
          <p:spPr>
            <a:xfrm>
              <a:off x="1594941" y="3959364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  <a:endParaRPr kumimoji="0" lang="en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DF2CEDE8-6CDA-6362-7251-93112AE89332}"/>
                </a:ext>
              </a:extLst>
            </p:cNvPr>
            <p:cNvCxnSpPr/>
            <p:nvPr/>
          </p:nvCxnSpPr>
          <p:spPr>
            <a:xfrm flipV="1">
              <a:off x="4129620" y="1253446"/>
              <a:ext cx="0" cy="291600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w="lg" len="lg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F2B56AC-005D-F446-CF36-BC3C99AADFD9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3000532" y="135712"/>
              <a:ext cx="0" cy="226080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w="lg" len="lg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5278234-777E-DBED-A8D6-611D3EAD6368}"/>
                </a:ext>
              </a:extLst>
            </p:cNvPr>
            <p:cNvSpPr txBox="1"/>
            <p:nvPr/>
          </p:nvSpPr>
          <p:spPr>
            <a:xfrm>
              <a:off x="4361517" y="1358405"/>
              <a:ext cx="19848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A962A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Renewable energy</a:t>
              </a:r>
              <a:endParaRPr kumimoji="0" lang="en-NL" sz="1600" b="1" i="0" u="none" strike="noStrike" kern="1200" cap="none" spc="0" normalizeH="0" baseline="0" noProof="0" dirty="0">
                <a:ln>
                  <a:noFill/>
                </a:ln>
                <a:solidFill>
                  <a:srgbClr val="2A962A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7" name="Left Brace 36">
              <a:extLst>
                <a:ext uri="{FF2B5EF4-FFF2-40B4-BE49-F238E27FC236}">
                  <a16:creationId xmlns:a16="http://schemas.microsoft.com/office/drawing/2014/main" id="{6AFA95B6-6764-E257-C307-143BA7D90D68}"/>
                </a:ext>
              </a:extLst>
            </p:cNvPr>
            <p:cNvSpPr/>
            <p:nvPr/>
          </p:nvSpPr>
          <p:spPr>
            <a:xfrm flipH="1">
              <a:off x="4192683" y="1304047"/>
              <a:ext cx="168834" cy="447270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8D2FA1C1-B934-7923-8D12-46C92AFBA079}"/>
              </a:ext>
            </a:extLst>
          </p:cNvPr>
          <p:cNvSpPr txBox="1"/>
          <p:nvPr/>
        </p:nvSpPr>
        <p:spPr>
          <a:xfrm>
            <a:off x="7302574" y="3064076"/>
            <a:ext cx="5063099" cy="1606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The Netherlands:</a:t>
            </a:r>
          </a:p>
          <a:p>
            <a:pPr marL="0" marR="0" lvl="0" indent="0" algn="ctr" defTabSz="121917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~100 GW renewable energy required</a:t>
            </a:r>
          </a:p>
          <a:p>
            <a:pPr marL="0" marR="0" lvl="0" indent="0" algn="ctr" defTabSz="121917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Todays storage: ~50 MW</a:t>
            </a:r>
          </a:p>
          <a:p>
            <a:pPr marL="0" marR="0" lvl="0" indent="0" algn="ctr" defTabSz="121917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962A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Increase storage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962A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1000x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A962A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ctr" defTabSz="121917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~150 MW/month energy storage required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1C6F6A7-078F-C070-B22A-4509420048E8}"/>
              </a:ext>
            </a:extLst>
          </p:cNvPr>
          <p:cNvSpPr/>
          <p:nvPr/>
        </p:nvSpPr>
        <p:spPr>
          <a:xfrm>
            <a:off x="7559729" y="3105313"/>
            <a:ext cx="4384944" cy="156738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0" name="Graphic 39" descr="Battery charging with solid fill">
            <a:extLst>
              <a:ext uri="{FF2B5EF4-FFF2-40B4-BE49-F238E27FC236}">
                <a16:creationId xmlns:a16="http://schemas.microsoft.com/office/drawing/2014/main" id="{580601CE-B866-715E-63B6-19ED5BB6F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59597" y="3463333"/>
            <a:ext cx="493796" cy="493796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A06903A1-DE89-46DD-ED99-50CB59D96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10" y="302140"/>
            <a:ext cx="11519064" cy="91003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Urgent need for renewable technologies and energy storage at a large scale 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Redox flow batteries for energy storage on a daily basis</a:t>
            </a:r>
            <a:endParaRPr lang="en-NL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64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1A0E1-DF72-B118-70C1-4123C2F05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E004F3-113F-E078-62E7-875DA9D17E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0EA74B1-99C8-95AE-7EB1-7CC1B2E7293D}"/>
              </a:ext>
            </a:extLst>
          </p:cNvPr>
          <p:cNvGrpSpPr/>
          <p:nvPr/>
        </p:nvGrpSpPr>
        <p:grpSpPr>
          <a:xfrm>
            <a:off x="1009562" y="2634794"/>
            <a:ext cx="1959251" cy="1721373"/>
            <a:chOff x="1959679" y="-573932"/>
            <a:chExt cx="7805714" cy="6858000"/>
          </a:xfrm>
        </p:grpSpPr>
        <p:pic>
          <p:nvPicPr>
            <p:cNvPr id="5" name="Picture 4" descr="A black and white drawing of a pinecone&#10;&#10;Description automatically generated with medium confidence">
              <a:extLst>
                <a:ext uri="{FF2B5EF4-FFF2-40B4-BE49-F238E27FC236}">
                  <a16:creationId xmlns:a16="http://schemas.microsoft.com/office/drawing/2014/main" id="{8B92F009-2A08-41ED-C996-E8D7D0DAE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9679" y="-573932"/>
              <a:ext cx="7805714" cy="6858000"/>
            </a:xfrm>
            <a:prstGeom prst="rect">
              <a:avLst/>
            </a:prstGeom>
          </p:spPr>
        </p:pic>
        <p:pic>
          <p:nvPicPr>
            <p:cNvPr id="10" name="Picture 9" descr="A picture containing egg&#10;&#10;Description automatically generated">
              <a:extLst>
                <a:ext uri="{FF2B5EF4-FFF2-40B4-BE49-F238E27FC236}">
                  <a16:creationId xmlns:a16="http://schemas.microsoft.com/office/drawing/2014/main" id="{CF5A0F95-4FF3-53AF-B5C2-D454C4AF1A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73"/>
            <a:stretch/>
          </p:blipFill>
          <p:spPr>
            <a:xfrm>
              <a:off x="5954159" y="-573932"/>
              <a:ext cx="3811234" cy="68580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9DB9819-104D-3978-B39A-1CE95BE7EE8A}"/>
              </a:ext>
            </a:extLst>
          </p:cNvPr>
          <p:cNvGrpSpPr/>
          <p:nvPr/>
        </p:nvGrpSpPr>
        <p:grpSpPr>
          <a:xfrm>
            <a:off x="1873548" y="4251369"/>
            <a:ext cx="1024761" cy="308000"/>
            <a:chOff x="3079380" y="2646794"/>
            <a:chExt cx="529419" cy="285751"/>
          </a:xfrm>
          <a:noFill/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3A1EF4B-E839-CA35-45EA-3D38EE2469EE}"/>
                </a:ext>
              </a:extLst>
            </p:cNvPr>
            <p:cNvSpPr txBox="1"/>
            <p:nvPr/>
          </p:nvSpPr>
          <p:spPr>
            <a:xfrm>
              <a:off x="3079380" y="2647001"/>
              <a:ext cx="529419" cy="28554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500 </a:t>
              </a:r>
              <a:r>
                <a:rPr lang="el-GR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A37E041-DDAF-5AE7-5858-F7542DA8BFE1}"/>
                </a:ext>
              </a:extLst>
            </p:cNvPr>
            <p:cNvCxnSpPr>
              <a:cxnSpLocks/>
            </p:cNvCxnSpPr>
            <p:nvPr/>
          </p:nvCxnSpPr>
          <p:spPr>
            <a:xfrm>
              <a:off x="3168390" y="2646794"/>
              <a:ext cx="356930" cy="0"/>
            </a:xfrm>
            <a:prstGeom prst="line">
              <a:avLst/>
            </a:prstGeom>
            <a:grpFill/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1F4BB32-3BA7-F33F-D3BF-182FE878D385}"/>
              </a:ext>
            </a:extLst>
          </p:cNvPr>
          <p:cNvSpPr txBox="1"/>
          <p:nvPr/>
        </p:nvSpPr>
        <p:spPr>
          <a:xfrm>
            <a:off x="1052767" y="1750669"/>
            <a:ext cx="18790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Pore network 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model</a:t>
            </a:r>
            <a:endParaRPr lang="en-NL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8786831-2CB5-A3C1-FABF-B546F9832644}"/>
              </a:ext>
            </a:extLst>
          </p:cNvPr>
          <p:cNvSpPr/>
          <p:nvPr/>
        </p:nvSpPr>
        <p:spPr>
          <a:xfrm>
            <a:off x="810567" y="1555239"/>
            <a:ext cx="2351437" cy="4559811"/>
          </a:xfrm>
          <a:prstGeom prst="roundRect">
            <a:avLst/>
          </a:prstGeom>
          <a:noFill/>
          <a:ln w="31750">
            <a:solidFill>
              <a:srgbClr val="2A96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1" name="Picture 30" descr="A pile of green balls&#10;&#10;Description automatically generated with low confidence">
            <a:extLst>
              <a:ext uri="{FF2B5EF4-FFF2-40B4-BE49-F238E27FC236}">
                <a16:creationId xmlns:a16="http://schemas.microsoft.com/office/drawing/2014/main" id="{1D623FB2-3863-B1A8-1116-C75CA84461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960" y="2202858"/>
            <a:ext cx="1909174" cy="1347158"/>
          </a:xfrm>
          <a:prstGeom prst="rect">
            <a:avLst/>
          </a:prstGeom>
        </p:spPr>
      </p:pic>
      <p:pic>
        <p:nvPicPr>
          <p:cNvPr id="32" name="Picture 31" descr="A picture containing indoor, colorful, lined, arranged&#10;&#10;Description automatically generated">
            <a:extLst>
              <a:ext uri="{FF2B5EF4-FFF2-40B4-BE49-F238E27FC236}">
                <a16:creationId xmlns:a16="http://schemas.microsoft.com/office/drawing/2014/main" id="{AFE31216-F609-0844-953E-A3908DA597B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958" y="3492632"/>
            <a:ext cx="1909174" cy="1347158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D6C1024-0AA6-401B-272D-4D71C42F9A20}"/>
              </a:ext>
            </a:extLst>
          </p:cNvPr>
          <p:cNvCxnSpPr>
            <a:cxnSpLocks/>
          </p:cNvCxnSpPr>
          <p:nvPr/>
        </p:nvCxnSpPr>
        <p:spPr>
          <a:xfrm>
            <a:off x="4720993" y="3404818"/>
            <a:ext cx="0" cy="360000"/>
          </a:xfrm>
          <a:prstGeom prst="straightConnector1">
            <a:avLst/>
          </a:prstGeom>
          <a:ln w="38100">
            <a:solidFill>
              <a:srgbClr val="2A96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63E5BFE-6BB2-FB0A-0F2D-2F2D35BC369F}"/>
              </a:ext>
            </a:extLst>
          </p:cNvPr>
          <p:cNvSpPr txBox="1"/>
          <p:nvPr/>
        </p:nvSpPr>
        <p:spPr>
          <a:xfrm>
            <a:off x="3863943" y="1750669"/>
            <a:ext cx="16930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Genetic 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optimization</a:t>
            </a:r>
            <a:endParaRPr lang="en-NL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CD1F395-8EDD-5AE8-6A09-1F691F1338DC}"/>
              </a:ext>
            </a:extLst>
          </p:cNvPr>
          <p:cNvSpPr/>
          <p:nvPr/>
        </p:nvSpPr>
        <p:spPr>
          <a:xfrm>
            <a:off x="3549698" y="1555240"/>
            <a:ext cx="2351437" cy="4559810"/>
          </a:xfrm>
          <a:prstGeom prst="roundRect">
            <a:avLst/>
          </a:prstGeom>
          <a:noFill/>
          <a:ln w="31750">
            <a:solidFill>
              <a:srgbClr val="2A96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2C477F0-44AA-DD60-9199-30F7DCD3E3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843" y="2672531"/>
            <a:ext cx="1598073" cy="163594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0DC7619-1821-BDCB-C821-A8307008DC04}"/>
              </a:ext>
            </a:extLst>
          </p:cNvPr>
          <p:cNvSpPr txBox="1"/>
          <p:nvPr/>
        </p:nvSpPr>
        <p:spPr>
          <a:xfrm>
            <a:off x="6831233" y="1750669"/>
            <a:ext cx="13789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Cell-level 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imaging</a:t>
            </a:r>
            <a:endParaRPr lang="en-NL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B62B51F3-F3E4-A9A8-26A6-5EF88E62917A}"/>
              </a:ext>
            </a:extLst>
          </p:cNvPr>
          <p:cNvSpPr/>
          <p:nvPr/>
        </p:nvSpPr>
        <p:spPr>
          <a:xfrm>
            <a:off x="6288829" y="1555240"/>
            <a:ext cx="2351437" cy="4559810"/>
          </a:xfrm>
          <a:prstGeom prst="roundRect">
            <a:avLst/>
          </a:prstGeom>
          <a:noFill/>
          <a:ln w="31750">
            <a:solidFill>
              <a:srgbClr val="2A96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9" name="Picture 38" descr="A picture containing primate, mammal&#10;&#10;Description automatically generated">
            <a:extLst>
              <a:ext uri="{FF2B5EF4-FFF2-40B4-BE49-F238E27FC236}">
                <a16:creationId xmlns:a16="http://schemas.microsoft.com/office/drawing/2014/main" id="{F050C46C-3EF6-DC12-4EBF-68E7AFD4D05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" t="2840" r="11238" b="2840"/>
          <a:stretch/>
        </p:blipFill>
        <p:spPr>
          <a:xfrm>
            <a:off x="9210103" y="2585030"/>
            <a:ext cx="1981916" cy="1885801"/>
          </a:xfrm>
          <a:prstGeom prst="rect">
            <a:avLst/>
          </a:prstGeom>
          <a:ln w="38100">
            <a:noFill/>
          </a:ln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0654FFDE-2FFF-C1D9-9E2F-54DA0556A64A}"/>
              </a:ext>
            </a:extLst>
          </p:cNvPr>
          <p:cNvGrpSpPr/>
          <p:nvPr/>
        </p:nvGrpSpPr>
        <p:grpSpPr>
          <a:xfrm>
            <a:off x="10320808" y="4512851"/>
            <a:ext cx="785793" cy="307993"/>
            <a:chOff x="3079378" y="2646794"/>
            <a:chExt cx="529419" cy="285744"/>
          </a:xfrm>
          <a:noFill/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207859A-940E-13FF-CF55-D37D149FD976}"/>
                </a:ext>
              </a:extLst>
            </p:cNvPr>
            <p:cNvSpPr txBox="1"/>
            <p:nvPr/>
          </p:nvSpPr>
          <p:spPr>
            <a:xfrm>
              <a:off x="3079378" y="2646994"/>
              <a:ext cx="529419" cy="28554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500 </a:t>
              </a:r>
              <a:r>
                <a:rPr lang="el-GR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0FF25D9-0665-896A-6562-31C5EC02047D}"/>
                </a:ext>
              </a:extLst>
            </p:cNvPr>
            <p:cNvCxnSpPr>
              <a:cxnSpLocks/>
            </p:cNvCxnSpPr>
            <p:nvPr/>
          </p:nvCxnSpPr>
          <p:spPr>
            <a:xfrm>
              <a:off x="3168390" y="2646794"/>
              <a:ext cx="356930" cy="0"/>
            </a:xfrm>
            <a:prstGeom prst="line">
              <a:avLst/>
            </a:prstGeom>
            <a:grpFill/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C27B3E0C-313F-0EBC-7412-8835AD530866}"/>
              </a:ext>
            </a:extLst>
          </p:cNvPr>
          <p:cNvSpPr txBox="1"/>
          <p:nvPr/>
        </p:nvSpPr>
        <p:spPr>
          <a:xfrm>
            <a:off x="9226415" y="1750669"/>
            <a:ext cx="19656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Additive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manufacturing</a:t>
            </a:r>
            <a:endParaRPr lang="en-NL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0061E05-256E-175B-E2AF-2362EFAD09DC}"/>
              </a:ext>
            </a:extLst>
          </p:cNvPr>
          <p:cNvSpPr/>
          <p:nvPr/>
        </p:nvSpPr>
        <p:spPr>
          <a:xfrm>
            <a:off x="9027961" y="1555239"/>
            <a:ext cx="2351437" cy="4559811"/>
          </a:xfrm>
          <a:prstGeom prst="roundRect">
            <a:avLst/>
          </a:prstGeom>
          <a:noFill/>
          <a:ln w="31750">
            <a:solidFill>
              <a:srgbClr val="2A96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C8B114A-EB02-4430-B26F-07AB2A47815C}"/>
              </a:ext>
            </a:extLst>
          </p:cNvPr>
          <p:cNvSpPr txBox="1"/>
          <p:nvPr/>
        </p:nvSpPr>
        <p:spPr>
          <a:xfrm>
            <a:off x="915255" y="4922446"/>
            <a:ext cx="2159566" cy="1051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extraction</a:t>
            </a:r>
          </a:p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Pore simulations</a:t>
            </a:r>
          </a:p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 analysis</a:t>
            </a:r>
            <a:endParaRPr lang="en-NL" sz="1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1385B8B-E8A6-8156-B6D9-C745C1C87B43}"/>
              </a:ext>
            </a:extLst>
          </p:cNvPr>
          <p:cNvSpPr txBox="1"/>
          <p:nvPr/>
        </p:nvSpPr>
        <p:spPr>
          <a:xfrm>
            <a:off x="3728989" y="4922446"/>
            <a:ext cx="1992853" cy="1051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Bottom-up design</a:t>
            </a:r>
          </a:p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Pore-level</a:t>
            </a:r>
          </a:p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Self-evolving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DFCA13C-91EF-9356-D915-095704FA477C}"/>
              </a:ext>
            </a:extLst>
          </p:cNvPr>
          <p:cNvSpPr txBox="1"/>
          <p:nvPr/>
        </p:nvSpPr>
        <p:spPr>
          <a:xfrm>
            <a:off x="6320646" y="4922446"/>
            <a:ext cx="2287806" cy="1051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Operando</a:t>
            </a:r>
          </a:p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 radiography</a:t>
            </a:r>
          </a:p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Redox chemistries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062E40D-41E0-FA29-0384-D0C3C98820CB}"/>
              </a:ext>
            </a:extLst>
          </p:cNvPr>
          <p:cNvSpPr txBox="1"/>
          <p:nvPr/>
        </p:nvSpPr>
        <p:spPr>
          <a:xfrm>
            <a:off x="9159752" y="4922446"/>
            <a:ext cx="2082621" cy="1051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printing</a:t>
            </a:r>
          </a:p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freedom</a:t>
            </a:r>
          </a:p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 electrodes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ACFBCC8-57D4-98BD-11B9-A04422EE833D}"/>
              </a:ext>
            </a:extLst>
          </p:cNvPr>
          <p:cNvSpPr/>
          <p:nvPr/>
        </p:nvSpPr>
        <p:spPr>
          <a:xfrm>
            <a:off x="727896" y="1470533"/>
            <a:ext cx="8035158" cy="480111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62376D0B-5CA8-7776-984E-B1260D17A780}"/>
              </a:ext>
            </a:extLst>
          </p:cNvPr>
          <p:cNvSpPr txBox="1">
            <a:spLocks/>
          </p:cNvSpPr>
          <p:nvPr/>
        </p:nvSpPr>
        <p:spPr>
          <a:xfrm>
            <a:off x="332510" y="302140"/>
            <a:ext cx="11519064" cy="9100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78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lnSpc>
                <a:spcPct val="100000"/>
              </a:lnSpc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Engineering porous electrodes for redox flow batteries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Bottom-up design of porous electrodes</a:t>
            </a:r>
            <a:endParaRPr lang="en-US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5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14B8A-0FA8-E2D8-642B-72A4C57E2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61B859-8EC4-E618-FFD2-DB9F865E8C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048831F-874A-288D-1F35-1F7445AB38FD}"/>
              </a:ext>
            </a:extLst>
          </p:cNvPr>
          <p:cNvSpPr/>
          <p:nvPr/>
        </p:nvSpPr>
        <p:spPr>
          <a:xfrm>
            <a:off x="637743" y="1367501"/>
            <a:ext cx="5319953" cy="480111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522443FE-31DA-D797-1B06-069498A44787}"/>
              </a:ext>
            </a:extLst>
          </p:cNvPr>
          <p:cNvSpPr txBox="1">
            <a:spLocks/>
          </p:cNvSpPr>
          <p:nvPr/>
        </p:nvSpPr>
        <p:spPr>
          <a:xfrm>
            <a:off x="332510" y="302140"/>
            <a:ext cx="11519064" cy="9100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78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 3D printing plastic to conductive electrodes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Customized and tunable 3D printed electrodes can be manufactured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7B033572-C470-31DA-1F58-F7601E3EBD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47954" y="6335189"/>
            <a:ext cx="9486491" cy="447731"/>
          </a:xfrm>
        </p:spPr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Van der Heijden, M.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Adv. Mater. Technol.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(18), 2300611 (2023)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6E668F9-0D4A-3B26-7360-DDE0612D3C79}"/>
              </a:ext>
            </a:extLst>
          </p:cNvPr>
          <p:cNvGrpSpPr/>
          <p:nvPr/>
        </p:nvGrpSpPr>
        <p:grpSpPr>
          <a:xfrm>
            <a:off x="3473584" y="2120182"/>
            <a:ext cx="4788068" cy="3257400"/>
            <a:chOff x="3480093" y="1637679"/>
            <a:chExt cx="3244148" cy="2207047"/>
          </a:xfrm>
        </p:grpSpPr>
        <p:sp>
          <p:nvSpPr>
            <p:cNvPr id="5" name="Laser 1">
              <a:extLst>
                <a:ext uri="{FF2B5EF4-FFF2-40B4-BE49-F238E27FC236}">
                  <a16:creationId xmlns:a16="http://schemas.microsoft.com/office/drawing/2014/main" id="{7943087B-BF69-8603-8CB9-EFFD69745AF2}"/>
                </a:ext>
              </a:extLst>
            </p:cNvPr>
            <p:cNvSpPr/>
            <p:nvPr/>
          </p:nvSpPr>
          <p:spPr>
            <a:xfrm rot="1133801">
              <a:off x="5027374" y="2661713"/>
              <a:ext cx="77829" cy="880170"/>
            </a:xfrm>
            <a:prstGeom prst="flowChartMerge">
              <a:avLst/>
            </a:prstGeom>
            <a:solidFill>
              <a:srgbClr val="8F45C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Laser 1">
              <a:extLst>
                <a:ext uri="{FF2B5EF4-FFF2-40B4-BE49-F238E27FC236}">
                  <a16:creationId xmlns:a16="http://schemas.microsoft.com/office/drawing/2014/main" id="{703CD565-5FA5-3D48-07F4-771C630F2B48}"/>
                </a:ext>
              </a:extLst>
            </p:cNvPr>
            <p:cNvSpPr/>
            <p:nvPr/>
          </p:nvSpPr>
          <p:spPr>
            <a:xfrm rot="609120">
              <a:off x="4957878" y="2680631"/>
              <a:ext cx="77829" cy="837602"/>
            </a:xfrm>
            <a:prstGeom prst="flowChartMerge">
              <a:avLst/>
            </a:prstGeom>
            <a:solidFill>
              <a:srgbClr val="8F45C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Laser 1">
              <a:extLst>
                <a:ext uri="{FF2B5EF4-FFF2-40B4-BE49-F238E27FC236}">
                  <a16:creationId xmlns:a16="http://schemas.microsoft.com/office/drawing/2014/main" id="{1C2A7826-742E-2BC0-EC64-11984159D618}"/>
                </a:ext>
              </a:extLst>
            </p:cNvPr>
            <p:cNvSpPr/>
            <p:nvPr/>
          </p:nvSpPr>
          <p:spPr>
            <a:xfrm>
              <a:off x="4886469" y="2682344"/>
              <a:ext cx="77829" cy="843770"/>
            </a:xfrm>
            <a:prstGeom prst="flowChartMerge">
              <a:avLst/>
            </a:prstGeom>
            <a:solidFill>
              <a:srgbClr val="8F45C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Laser 1">
              <a:extLst>
                <a:ext uri="{FF2B5EF4-FFF2-40B4-BE49-F238E27FC236}">
                  <a16:creationId xmlns:a16="http://schemas.microsoft.com/office/drawing/2014/main" id="{574795C3-BC3B-E8F1-6D8A-14E0354326C4}"/>
                </a:ext>
              </a:extLst>
            </p:cNvPr>
            <p:cNvSpPr/>
            <p:nvPr/>
          </p:nvSpPr>
          <p:spPr>
            <a:xfrm rot="20999590">
              <a:off x="4814901" y="2681471"/>
              <a:ext cx="77829" cy="843201"/>
            </a:xfrm>
            <a:prstGeom prst="flowChartMerge">
              <a:avLst/>
            </a:prstGeom>
            <a:solidFill>
              <a:srgbClr val="8F45C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Laser 1">
              <a:extLst>
                <a:ext uri="{FF2B5EF4-FFF2-40B4-BE49-F238E27FC236}">
                  <a16:creationId xmlns:a16="http://schemas.microsoft.com/office/drawing/2014/main" id="{BEB0B8F2-99B2-B68C-0B68-C29C48CAC19C}"/>
                </a:ext>
              </a:extLst>
            </p:cNvPr>
            <p:cNvSpPr/>
            <p:nvPr/>
          </p:nvSpPr>
          <p:spPr>
            <a:xfrm rot="20415344">
              <a:off x="4737996" y="2651813"/>
              <a:ext cx="77829" cy="896350"/>
            </a:xfrm>
            <a:prstGeom prst="flowChartMerge">
              <a:avLst/>
            </a:prstGeom>
            <a:solidFill>
              <a:srgbClr val="8F45C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oep 2">
              <a:extLst>
                <a:ext uri="{FF2B5EF4-FFF2-40B4-BE49-F238E27FC236}">
                  <a16:creationId xmlns:a16="http://schemas.microsoft.com/office/drawing/2014/main" id="{705FE2DD-4308-5520-56DE-208EE2DDC348}"/>
                </a:ext>
              </a:extLst>
            </p:cNvPr>
            <p:cNvGrpSpPr/>
            <p:nvPr/>
          </p:nvGrpSpPr>
          <p:grpSpPr>
            <a:xfrm>
              <a:off x="4120628" y="2069307"/>
              <a:ext cx="1600361" cy="725626"/>
              <a:chOff x="73922" y="175432"/>
              <a:chExt cx="1600361" cy="965799"/>
            </a:xfrm>
          </p:grpSpPr>
          <p:sp>
            <p:nvSpPr>
              <p:cNvPr id="43" name="Rechthoek 385">
                <a:extLst>
                  <a:ext uri="{FF2B5EF4-FFF2-40B4-BE49-F238E27FC236}">
                    <a16:creationId xmlns:a16="http://schemas.microsoft.com/office/drawing/2014/main" id="{FF65B859-BC5A-381D-072F-11C59472DBAA}"/>
                  </a:ext>
                </a:extLst>
              </p:cNvPr>
              <p:cNvSpPr/>
              <p:nvPr/>
            </p:nvSpPr>
            <p:spPr>
              <a:xfrm>
                <a:off x="165571" y="493788"/>
                <a:ext cx="1426523" cy="53301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44" name="L-vorm 545">
                <a:extLst>
                  <a:ext uri="{FF2B5EF4-FFF2-40B4-BE49-F238E27FC236}">
                    <a16:creationId xmlns:a16="http://schemas.microsoft.com/office/drawing/2014/main" id="{84232B70-3397-0CC3-E2FB-C0147544E566}"/>
                  </a:ext>
                </a:extLst>
              </p:cNvPr>
              <p:cNvSpPr/>
              <p:nvPr/>
            </p:nvSpPr>
            <p:spPr>
              <a:xfrm flipH="1">
                <a:off x="216428" y="175432"/>
                <a:ext cx="1457855" cy="965799"/>
              </a:xfrm>
              <a:prstGeom prst="corner">
                <a:avLst>
                  <a:gd name="adj1" fmla="val 12558"/>
                  <a:gd name="adj2" fmla="val 11435"/>
                </a:avLst>
              </a:prstGeom>
              <a:solidFill>
                <a:schemeClr val="bg1"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5" name="L-vorm 546">
                <a:extLst>
                  <a:ext uri="{FF2B5EF4-FFF2-40B4-BE49-F238E27FC236}">
                    <a16:creationId xmlns:a16="http://schemas.microsoft.com/office/drawing/2014/main" id="{F6B1D201-B04A-742B-304F-2832C1FC079A}"/>
                  </a:ext>
                </a:extLst>
              </p:cNvPr>
              <p:cNvSpPr/>
              <p:nvPr/>
            </p:nvSpPr>
            <p:spPr>
              <a:xfrm>
                <a:off x="73922" y="175432"/>
                <a:ext cx="373279" cy="965799"/>
              </a:xfrm>
              <a:prstGeom prst="corner">
                <a:avLst>
                  <a:gd name="adj1" fmla="val 24629"/>
                  <a:gd name="adj2" fmla="val 23364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6" name="Rechthoek 547">
                <a:extLst>
                  <a:ext uri="{FF2B5EF4-FFF2-40B4-BE49-F238E27FC236}">
                    <a16:creationId xmlns:a16="http://schemas.microsoft.com/office/drawing/2014/main" id="{79B1C56E-01A4-E188-3D77-726A96D8AABE}"/>
                  </a:ext>
                </a:extLst>
              </p:cNvPr>
              <p:cNvSpPr/>
              <p:nvPr/>
            </p:nvSpPr>
            <p:spPr>
              <a:xfrm>
                <a:off x="364091" y="1026833"/>
                <a:ext cx="93020" cy="10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11" name="Groep 5">
              <a:extLst>
                <a:ext uri="{FF2B5EF4-FFF2-40B4-BE49-F238E27FC236}">
                  <a16:creationId xmlns:a16="http://schemas.microsoft.com/office/drawing/2014/main" id="{AAE144B0-84DA-5830-D779-3B8902B635BC}"/>
                </a:ext>
              </a:extLst>
            </p:cNvPr>
            <p:cNvGrpSpPr/>
            <p:nvPr/>
          </p:nvGrpSpPr>
          <p:grpSpPr>
            <a:xfrm>
              <a:off x="4542997" y="1895205"/>
              <a:ext cx="755623" cy="556767"/>
              <a:chOff x="495446" y="7259"/>
              <a:chExt cx="755623" cy="556767"/>
            </a:xfrm>
            <a:solidFill>
              <a:schemeClr val="tx1"/>
            </a:solidFill>
          </p:grpSpPr>
          <p:sp>
            <p:nvSpPr>
              <p:cNvPr id="41" name="L-vorm 524">
                <a:extLst>
                  <a:ext uri="{FF2B5EF4-FFF2-40B4-BE49-F238E27FC236}">
                    <a16:creationId xmlns:a16="http://schemas.microsoft.com/office/drawing/2014/main" id="{E9879CB2-470A-98A5-1017-0FC4B43AE29D}"/>
                  </a:ext>
                </a:extLst>
              </p:cNvPr>
              <p:cNvSpPr/>
              <p:nvPr/>
            </p:nvSpPr>
            <p:spPr>
              <a:xfrm flipH="1">
                <a:off x="495446" y="7259"/>
                <a:ext cx="378078" cy="556763"/>
              </a:xfrm>
              <a:prstGeom prst="corner">
                <a:avLst>
                  <a:gd name="adj1" fmla="val 38804"/>
                  <a:gd name="adj2" fmla="val 3727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42" name="L-vorm 525">
                <a:extLst>
                  <a:ext uri="{FF2B5EF4-FFF2-40B4-BE49-F238E27FC236}">
                    <a16:creationId xmlns:a16="http://schemas.microsoft.com/office/drawing/2014/main" id="{BD9A7DE6-C54D-A71E-7E6E-185695AC9FE6}"/>
                  </a:ext>
                </a:extLst>
              </p:cNvPr>
              <p:cNvSpPr/>
              <p:nvPr/>
            </p:nvSpPr>
            <p:spPr>
              <a:xfrm>
                <a:off x="872991" y="7259"/>
                <a:ext cx="378078" cy="556767"/>
              </a:xfrm>
              <a:prstGeom prst="corner">
                <a:avLst>
                  <a:gd name="adj1" fmla="val 38804"/>
                  <a:gd name="adj2" fmla="val 3727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12" name="Groep 3">
              <a:extLst>
                <a:ext uri="{FF2B5EF4-FFF2-40B4-BE49-F238E27FC236}">
                  <a16:creationId xmlns:a16="http://schemas.microsoft.com/office/drawing/2014/main" id="{91576B8D-ECFC-1A14-C245-150528C4E372}"/>
                </a:ext>
              </a:extLst>
            </p:cNvPr>
            <p:cNvGrpSpPr/>
            <p:nvPr/>
          </p:nvGrpSpPr>
          <p:grpSpPr>
            <a:xfrm>
              <a:off x="4629570" y="3404273"/>
              <a:ext cx="1268252" cy="219646"/>
              <a:chOff x="582864" y="1750571"/>
              <a:chExt cx="1268252" cy="219646"/>
            </a:xfrm>
          </p:grpSpPr>
          <p:sp>
            <p:nvSpPr>
              <p:cNvPr id="34" name="Rechthoek 526">
                <a:extLst>
                  <a:ext uri="{FF2B5EF4-FFF2-40B4-BE49-F238E27FC236}">
                    <a16:creationId xmlns:a16="http://schemas.microsoft.com/office/drawing/2014/main" id="{065B113D-AC81-71CF-605C-6DA4449F79B9}"/>
                  </a:ext>
                </a:extLst>
              </p:cNvPr>
              <p:cNvSpPr/>
              <p:nvPr/>
            </p:nvSpPr>
            <p:spPr>
              <a:xfrm rot="18471494">
                <a:off x="831373" y="1608845"/>
                <a:ext cx="61462" cy="558479"/>
              </a:xfrm>
              <a:prstGeom prst="rect">
                <a:avLst/>
              </a:prstGeom>
              <a:solidFill>
                <a:srgbClr val="E3E3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cxnSp>
            <p:nvCxnSpPr>
              <p:cNvPr id="35" name="Rechte verbindingslijn met pijl 527">
                <a:extLst>
                  <a:ext uri="{FF2B5EF4-FFF2-40B4-BE49-F238E27FC236}">
                    <a16:creationId xmlns:a16="http://schemas.microsoft.com/office/drawing/2014/main" id="{4289FE48-1B01-13BC-C1D7-9E81D53366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5144" y="1839375"/>
                <a:ext cx="424517" cy="0"/>
              </a:xfrm>
              <a:prstGeom prst="straightConnector1">
                <a:avLst/>
              </a:prstGeom>
              <a:ln w="19050">
                <a:solidFill>
                  <a:srgbClr val="7030A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Rechte verbindingslijn met pijl 528">
                <a:extLst>
                  <a:ext uri="{FF2B5EF4-FFF2-40B4-BE49-F238E27FC236}">
                    <a16:creationId xmlns:a16="http://schemas.microsoft.com/office/drawing/2014/main" id="{BEDC2203-90BF-53EA-1FBF-5240138924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5198" y="1867802"/>
                <a:ext cx="424517" cy="0"/>
              </a:xfrm>
              <a:prstGeom prst="straightConnector1">
                <a:avLst/>
              </a:prstGeom>
              <a:ln w="19050">
                <a:solidFill>
                  <a:srgbClr val="7030A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chte verbindingslijn met pijl 529">
                <a:extLst>
                  <a:ext uri="{FF2B5EF4-FFF2-40B4-BE49-F238E27FC236}">
                    <a16:creationId xmlns:a16="http://schemas.microsoft.com/office/drawing/2014/main" id="{CFD958BD-7BBD-09FB-EA83-7A0F8AFDFA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5406" y="1896997"/>
                <a:ext cx="424517" cy="0"/>
              </a:xfrm>
              <a:prstGeom prst="straightConnector1">
                <a:avLst/>
              </a:prstGeom>
              <a:ln w="19050">
                <a:solidFill>
                  <a:srgbClr val="7030A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Cilinder 530">
                <a:extLst>
                  <a:ext uri="{FF2B5EF4-FFF2-40B4-BE49-F238E27FC236}">
                    <a16:creationId xmlns:a16="http://schemas.microsoft.com/office/drawing/2014/main" id="{BABA3A63-31AE-777D-8DC7-2487F844BF6A}"/>
                  </a:ext>
                </a:extLst>
              </p:cNvPr>
              <p:cNvSpPr/>
              <p:nvPr/>
            </p:nvSpPr>
            <p:spPr>
              <a:xfrm rot="16200000">
                <a:off x="1657263" y="1740402"/>
                <a:ext cx="128684" cy="25902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39" name="Stroomdiagram: Verbindingslijn 531">
                <a:extLst>
                  <a:ext uri="{FF2B5EF4-FFF2-40B4-BE49-F238E27FC236}">
                    <a16:creationId xmlns:a16="http://schemas.microsoft.com/office/drawing/2014/main" id="{095CBC1E-B9D7-6261-30EC-01EF587D70E8}"/>
                  </a:ext>
                </a:extLst>
              </p:cNvPr>
              <p:cNvSpPr/>
              <p:nvPr/>
            </p:nvSpPr>
            <p:spPr>
              <a:xfrm>
                <a:off x="1286678" y="1750571"/>
                <a:ext cx="50793" cy="219646"/>
              </a:xfrm>
              <a:prstGeom prst="flowChartConnector">
                <a:avLst/>
              </a:prstGeom>
              <a:solidFill>
                <a:srgbClr val="E3E3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cxnSp>
            <p:nvCxnSpPr>
              <p:cNvPr id="40" name="Rechte verbindingslijn met pijl 532">
                <a:extLst>
                  <a:ext uri="{FF2B5EF4-FFF2-40B4-BE49-F238E27FC236}">
                    <a16:creationId xmlns:a16="http://schemas.microsoft.com/office/drawing/2014/main" id="{A2D21DA6-B615-E7C3-522E-5A78146243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3118" y="1860388"/>
                <a:ext cx="424517" cy="0"/>
              </a:xfrm>
              <a:prstGeom prst="straightConnector1">
                <a:avLst/>
              </a:prstGeom>
              <a:ln w="19050">
                <a:solidFill>
                  <a:srgbClr val="7030A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53995F1-529D-1EB0-5B4C-AA7C9BA29EF9}"/>
                </a:ext>
              </a:extLst>
            </p:cNvPr>
            <p:cNvGrpSpPr/>
            <p:nvPr/>
          </p:nvGrpSpPr>
          <p:grpSpPr>
            <a:xfrm>
              <a:off x="4583887" y="2443345"/>
              <a:ext cx="673843" cy="255726"/>
              <a:chOff x="4611898" y="2455250"/>
              <a:chExt cx="673843" cy="255726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CFE2B87-E4F4-2DCF-FD49-EC363322A0AE}"/>
                  </a:ext>
                </a:extLst>
              </p:cNvPr>
              <p:cNvSpPr/>
              <p:nvPr/>
            </p:nvSpPr>
            <p:spPr>
              <a:xfrm>
                <a:off x="4611898" y="2457007"/>
                <a:ext cx="58357" cy="251956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3600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5F5E6B0-B969-F191-8831-D07839A97DFA}"/>
                  </a:ext>
                </a:extLst>
              </p:cNvPr>
              <p:cNvSpPr/>
              <p:nvPr/>
            </p:nvSpPr>
            <p:spPr>
              <a:xfrm>
                <a:off x="4765769" y="2455250"/>
                <a:ext cx="58357" cy="251956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360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9A6DCEB-DC79-9923-1473-CE97842D347C}"/>
                  </a:ext>
                </a:extLst>
              </p:cNvPr>
              <p:cNvSpPr/>
              <p:nvPr/>
            </p:nvSpPr>
            <p:spPr>
              <a:xfrm>
                <a:off x="4919640" y="2455250"/>
                <a:ext cx="58357" cy="251956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360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2848505-DABC-ECA7-0686-5891B82EE9C8}"/>
                  </a:ext>
                </a:extLst>
              </p:cNvPr>
              <p:cNvSpPr/>
              <p:nvPr/>
            </p:nvSpPr>
            <p:spPr>
              <a:xfrm>
                <a:off x="5073511" y="2455250"/>
                <a:ext cx="58357" cy="251956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360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0445344A-5224-69A4-5C2A-FEA92210F7D5}"/>
                  </a:ext>
                </a:extLst>
              </p:cNvPr>
              <p:cNvSpPr/>
              <p:nvPr/>
            </p:nvSpPr>
            <p:spPr>
              <a:xfrm>
                <a:off x="5227384" y="2455250"/>
                <a:ext cx="58357" cy="251956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360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524709BD-D79C-BF55-7EB7-153282C92487}"/>
                  </a:ext>
                </a:extLst>
              </p:cNvPr>
              <p:cNvSpPr/>
              <p:nvPr/>
            </p:nvSpPr>
            <p:spPr>
              <a:xfrm rot="16200000">
                <a:off x="4917176" y="2150048"/>
                <a:ext cx="58357" cy="66891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360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5BAE0AB-995D-224C-6040-8D9AF9D106F7}"/>
                  </a:ext>
                </a:extLst>
              </p:cNvPr>
              <p:cNvSpPr/>
              <p:nvPr/>
            </p:nvSpPr>
            <p:spPr>
              <a:xfrm rot="16200000">
                <a:off x="4923263" y="2348498"/>
                <a:ext cx="58357" cy="66659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3600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440B88-9E1E-7132-149F-17F26FE81FAE}"/>
                </a:ext>
              </a:extLst>
            </p:cNvPr>
            <p:cNvSpPr txBox="1"/>
            <p:nvPr/>
          </p:nvSpPr>
          <p:spPr>
            <a:xfrm>
              <a:off x="5095793" y="1645188"/>
              <a:ext cx="1008130" cy="2085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Printing platform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6F2E394-F7A9-7748-BA2F-949681AF1EA0}"/>
                </a:ext>
              </a:extLst>
            </p:cNvPr>
            <p:cNvSpPr txBox="1"/>
            <p:nvPr/>
          </p:nvSpPr>
          <p:spPr>
            <a:xfrm>
              <a:off x="5931699" y="2525298"/>
              <a:ext cx="745291" cy="2085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Liquid resin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D65A61D-A254-C5B7-D61F-A8F323A27488}"/>
                </a:ext>
              </a:extLst>
            </p:cNvPr>
            <p:cNvSpPr txBox="1"/>
            <p:nvPr/>
          </p:nvSpPr>
          <p:spPr>
            <a:xfrm>
              <a:off x="3815225" y="2979460"/>
              <a:ext cx="698588" cy="2085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Resin tank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0A7918B-5AB9-1705-B7E0-5B0D1F9A07DC}"/>
                </a:ext>
              </a:extLst>
            </p:cNvPr>
            <p:cNvSpPr txBox="1"/>
            <p:nvPr/>
          </p:nvSpPr>
          <p:spPr>
            <a:xfrm>
              <a:off x="5084188" y="3003984"/>
              <a:ext cx="550876" cy="2085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UV light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89FF2DA-B2DC-CE62-92EE-43BD4E5A7233}"/>
                </a:ext>
              </a:extLst>
            </p:cNvPr>
            <p:cNvSpPr txBox="1"/>
            <p:nvPr/>
          </p:nvSpPr>
          <p:spPr>
            <a:xfrm>
              <a:off x="4526243" y="3520776"/>
              <a:ext cx="441179" cy="2085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Mirror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450023D-7000-1ABD-BD4E-DB43AF2E4E7A}"/>
                </a:ext>
              </a:extLst>
            </p:cNvPr>
            <p:cNvSpPr txBox="1"/>
            <p:nvPr/>
          </p:nvSpPr>
          <p:spPr>
            <a:xfrm>
              <a:off x="5165644" y="3636192"/>
              <a:ext cx="387960" cy="2085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Lens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D659F20-3D5E-B973-5954-D15E373A033F}"/>
                </a:ext>
              </a:extLst>
            </p:cNvPr>
            <p:cNvSpPr txBox="1"/>
            <p:nvPr/>
          </p:nvSpPr>
          <p:spPr>
            <a:xfrm>
              <a:off x="5938764" y="3406963"/>
              <a:ext cx="785477" cy="2085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Light source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041C425-46D9-D16C-9C2B-A6D9C13F7235}"/>
                </a:ext>
              </a:extLst>
            </p:cNvPr>
            <p:cNvSpPr txBox="1"/>
            <p:nvPr/>
          </p:nvSpPr>
          <p:spPr>
            <a:xfrm>
              <a:off x="3480093" y="2389211"/>
              <a:ext cx="488967" cy="3545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Cured </a:t>
              </a:r>
            </a:p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model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2A50640-12E9-6B34-FB8B-0DDB0A7FFF2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8343" y="1637679"/>
              <a:ext cx="0" cy="431628"/>
            </a:xfrm>
            <a:prstGeom prst="straightConnector1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9B88C647-0BD8-0BE2-4421-507284E42C5E}"/>
                </a:ext>
              </a:extLst>
            </p:cNvPr>
            <p:cNvCxnSpPr>
              <a:stCxn id="27" idx="1"/>
              <a:endCxn id="21" idx="3"/>
            </p:cNvCxnSpPr>
            <p:nvPr/>
          </p:nvCxnSpPr>
          <p:spPr>
            <a:xfrm flipH="1" flipV="1">
              <a:off x="3969060" y="2566465"/>
              <a:ext cx="614827" cy="461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E042816-64BE-8A85-5526-AD4FF7F23A3C}"/>
                </a:ext>
              </a:extLst>
            </p:cNvPr>
            <p:cNvCxnSpPr>
              <a:cxnSpLocks/>
              <a:stCxn id="42" idx="2"/>
            </p:cNvCxnSpPr>
            <p:nvPr/>
          </p:nvCxnSpPr>
          <p:spPr>
            <a:xfrm flipV="1">
              <a:off x="4920542" y="1891752"/>
              <a:ext cx="445101" cy="28183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FDE3B90-A326-0988-B0CA-884FAFA4FCD1}"/>
                </a:ext>
              </a:extLst>
            </p:cNvPr>
            <p:cNvCxnSpPr>
              <a:cxnSpLocks/>
              <a:endCxn id="16" idx="0"/>
            </p:cNvCxnSpPr>
            <p:nvPr/>
          </p:nvCxnSpPr>
          <p:spPr>
            <a:xfrm>
              <a:off x="4164519" y="2695301"/>
              <a:ext cx="1" cy="28415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65DE21E5-7123-C83A-B8BD-DF279534B20A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V="1">
              <a:off x="5507831" y="2629565"/>
              <a:ext cx="423868" cy="1114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775C1D05-386B-8142-B45F-82DFE0E42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4235" y="2388214"/>
            <a:ext cx="3992400" cy="3127052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62CBFB7B-E109-B1BF-1DB0-0AFEC23FAD34}"/>
              </a:ext>
            </a:extLst>
          </p:cNvPr>
          <p:cNvGrpSpPr/>
          <p:nvPr/>
        </p:nvGrpSpPr>
        <p:grpSpPr>
          <a:xfrm>
            <a:off x="1079247" y="1484480"/>
            <a:ext cx="1229360" cy="689089"/>
            <a:chOff x="3822589" y="826562"/>
            <a:chExt cx="3217455" cy="1803470"/>
          </a:xfrm>
        </p:grpSpPr>
        <p:pic>
          <p:nvPicPr>
            <p:cNvPr id="49" name="Picture 4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FE08744-A680-53CC-AAA0-D85750C1A6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A5A5A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99" t="31527" r="21855" b="43886"/>
            <a:stretch/>
          </p:blipFill>
          <p:spPr>
            <a:xfrm>
              <a:off x="4000500" y="943880"/>
              <a:ext cx="2811463" cy="1686152"/>
            </a:xfrm>
            <a:prstGeom prst="rect">
              <a:avLst/>
            </a:prstGeom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17A0CD4-293B-8132-E80F-072BD662F24C}"/>
                </a:ext>
              </a:extLst>
            </p:cNvPr>
            <p:cNvSpPr/>
            <p:nvPr/>
          </p:nvSpPr>
          <p:spPr>
            <a:xfrm rot="20548396">
              <a:off x="6572833" y="826562"/>
              <a:ext cx="467211" cy="1696983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4429211-17A8-6A89-9CC6-6305E6C0CE9D}"/>
                </a:ext>
              </a:extLst>
            </p:cNvPr>
            <p:cNvSpPr/>
            <p:nvPr/>
          </p:nvSpPr>
          <p:spPr>
            <a:xfrm rot="231861">
              <a:off x="3822589" y="867453"/>
              <a:ext cx="229630" cy="1549128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2DD821C-820F-ED75-C5BE-CD2AD5739D4C}"/>
              </a:ext>
            </a:extLst>
          </p:cNvPr>
          <p:cNvGrpSpPr/>
          <p:nvPr/>
        </p:nvGrpSpPr>
        <p:grpSpPr>
          <a:xfrm>
            <a:off x="1352645" y="3595730"/>
            <a:ext cx="697286" cy="467069"/>
            <a:chOff x="4682149" y="2908938"/>
            <a:chExt cx="1824924" cy="1222404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41C442A0-F861-7C17-023D-EE27902238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prstClr val="black"/>
                <a:srgbClr val="A5A5A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19" t="28967" r="35822" b="53996"/>
            <a:stretch/>
          </p:blipFill>
          <p:spPr>
            <a:xfrm>
              <a:off x="4737099" y="2962276"/>
              <a:ext cx="1660528" cy="1168401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5CC58A5-EA2D-5512-66BF-C2CE506A2C65}"/>
                </a:ext>
              </a:extLst>
            </p:cNvPr>
            <p:cNvSpPr/>
            <p:nvPr/>
          </p:nvSpPr>
          <p:spPr>
            <a:xfrm rot="21194287">
              <a:off x="6335374" y="2941193"/>
              <a:ext cx="171699" cy="116548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0C4C1317-18BC-3111-B0D5-A7A8406F9A04}"/>
                </a:ext>
              </a:extLst>
            </p:cNvPr>
            <p:cNvSpPr/>
            <p:nvPr/>
          </p:nvSpPr>
          <p:spPr>
            <a:xfrm rot="20890118">
              <a:off x="6269208" y="2930234"/>
              <a:ext cx="171699" cy="36581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5838DA3-F32F-29CC-AA29-4AFCCB7A5267}"/>
                </a:ext>
              </a:extLst>
            </p:cNvPr>
            <p:cNvSpPr/>
            <p:nvPr/>
          </p:nvSpPr>
          <p:spPr>
            <a:xfrm rot="291876">
              <a:off x="4685665" y="2934396"/>
              <a:ext cx="61059" cy="57368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076C7D6-132D-F48D-3364-A09B83D48B29}"/>
                </a:ext>
              </a:extLst>
            </p:cNvPr>
            <p:cNvSpPr/>
            <p:nvPr/>
          </p:nvSpPr>
          <p:spPr>
            <a:xfrm rot="21438580">
              <a:off x="4694716" y="3677283"/>
              <a:ext cx="45719" cy="454059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60AE8689-3B4D-CF8A-09D6-60BAAF0C25F7}"/>
                </a:ext>
              </a:extLst>
            </p:cNvPr>
            <p:cNvSpPr/>
            <p:nvPr/>
          </p:nvSpPr>
          <p:spPr>
            <a:xfrm rot="120000">
              <a:off x="5448647" y="2928058"/>
              <a:ext cx="785333" cy="6221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00F555B-A113-4959-2673-95B31F01787F}"/>
                </a:ext>
              </a:extLst>
            </p:cNvPr>
            <p:cNvSpPr/>
            <p:nvPr/>
          </p:nvSpPr>
          <p:spPr>
            <a:xfrm rot="60000">
              <a:off x="4682149" y="2908938"/>
              <a:ext cx="1020299" cy="6221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3DE0CAD-9224-0C78-8FCD-639FE8C63A30}"/>
              </a:ext>
            </a:extLst>
          </p:cNvPr>
          <p:cNvGrpSpPr/>
          <p:nvPr/>
        </p:nvGrpSpPr>
        <p:grpSpPr>
          <a:xfrm>
            <a:off x="1123117" y="2539285"/>
            <a:ext cx="1149405" cy="701233"/>
            <a:chOff x="2466777" y="855362"/>
            <a:chExt cx="3008199" cy="1835253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B6AB11ED-6960-C18F-F0D6-EE1688A4DA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rgbClr val="A5A5A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28" t="26805" r="30650" b="48608"/>
            <a:stretch/>
          </p:blipFill>
          <p:spPr>
            <a:xfrm>
              <a:off x="2536825" y="968148"/>
              <a:ext cx="2717800" cy="1686152"/>
            </a:xfrm>
            <a:prstGeom prst="rect">
              <a:avLst/>
            </a:prstGeom>
          </p:spPr>
        </p:pic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B3A2066-4285-72A1-7782-86D14E00BFC2}"/>
                </a:ext>
              </a:extLst>
            </p:cNvPr>
            <p:cNvSpPr/>
            <p:nvPr/>
          </p:nvSpPr>
          <p:spPr>
            <a:xfrm rot="-60000">
              <a:off x="3359061" y="2644896"/>
              <a:ext cx="1962488" cy="45719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17485F9-8AEA-2384-9C5A-4BEB7BBD0866}"/>
                </a:ext>
              </a:extLst>
            </p:cNvPr>
            <p:cNvSpPr/>
            <p:nvPr/>
          </p:nvSpPr>
          <p:spPr>
            <a:xfrm rot="4461918">
              <a:off x="4399093" y="1503098"/>
              <a:ext cx="1723620" cy="42814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F884F2F9-9E35-6B50-3F77-5BE1B734CD02}"/>
                </a:ext>
              </a:extLst>
            </p:cNvPr>
            <p:cNvSpPr/>
            <p:nvPr/>
          </p:nvSpPr>
          <p:spPr>
            <a:xfrm rot="16420505">
              <a:off x="1788840" y="1605987"/>
              <a:ext cx="1468374" cy="11250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F41A745B-57A9-C31B-54E4-774AAAC1625D}"/>
                </a:ext>
              </a:extLst>
            </p:cNvPr>
            <p:cNvSpPr/>
            <p:nvPr/>
          </p:nvSpPr>
          <p:spPr>
            <a:xfrm rot="60000">
              <a:off x="2656644" y="912746"/>
              <a:ext cx="2194359" cy="70091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66529CE6-BEB8-3FCE-7A98-7418083076DA}"/>
              </a:ext>
            </a:extLst>
          </p:cNvPr>
          <p:cNvCxnSpPr>
            <a:cxnSpLocks/>
          </p:cNvCxnSpPr>
          <p:nvPr/>
        </p:nvCxnSpPr>
        <p:spPr>
          <a:xfrm>
            <a:off x="1659266" y="2242674"/>
            <a:ext cx="0" cy="28800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BE89AED-96B0-4675-240C-E1348FB33E24}"/>
              </a:ext>
            </a:extLst>
          </p:cNvPr>
          <p:cNvGrpSpPr/>
          <p:nvPr/>
        </p:nvGrpSpPr>
        <p:grpSpPr>
          <a:xfrm>
            <a:off x="1055529" y="2217274"/>
            <a:ext cx="518091" cy="276999"/>
            <a:chOff x="2868811" y="2630368"/>
            <a:chExt cx="986799" cy="527599"/>
          </a:xfrm>
          <a:noFill/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4B41184-677E-DB8D-578C-1E37808ADEDE}"/>
                </a:ext>
              </a:extLst>
            </p:cNvPr>
            <p:cNvSpPr txBox="1"/>
            <p:nvPr/>
          </p:nvSpPr>
          <p:spPr>
            <a:xfrm>
              <a:off x="2868811" y="2630368"/>
              <a:ext cx="986799" cy="5275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1 c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kumimoji="0" lang="en-NL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2790360A-43C2-E085-7856-388B94BD6D4B}"/>
                </a:ext>
              </a:extLst>
            </p:cNvPr>
            <p:cNvCxnSpPr>
              <a:cxnSpLocks/>
            </p:cNvCxnSpPr>
            <p:nvPr/>
          </p:nvCxnSpPr>
          <p:spPr>
            <a:xfrm>
              <a:off x="3020991" y="2630368"/>
              <a:ext cx="678166" cy="0"/>
            </a:xfrm>
            <a:prstGeom prst="line">
              <a:avLst/>
            </a:prstGeom>
            <a:grpFill/>
            <a:ln w="349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4CB68A8F-988A-0447-7115-531A1619D4F6}"/>
              </a:ext>
            </a:extLst>
          </p:cNvPr>
          <p:cNvCxnSpPr>
            <a:cxnSpLocks/>
          </p:cNvCxnSpPr>
          <p:nvPr/>
        </p:nvCxnSpPr>
        <p:spPr>
          <a:xfrm>
            <a:off x="1659266" y="3268273"/>
            <a:ext cx="0" cy="28800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2338D6CD-02BC-61A7-DA3C-13FBF5537FB3}"/>
              </a:ext>
            </a:extLst>
          </p:cNvPr>
          <p:cNvCxnSpPr>
            <a:cxnSpLocks/>
          </p:cNvCxnSpPr>
          <p:nvPr/>
        </p:nvCxnSpPr>
        <p:spPr>
          <a:xfrm>
            <a:off x="1659266" y="4140176"/>
            <a:ext cx="0" cy="28800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C67A9BF9-99E7-5D34-B25D-6D066F7A2048}"/>
              </a:ext>
            </a:extLst>
          </p:cNvPr>
          <p:cNvSpPr txBox="1"/>
          <p:nvPr/>
        </p:nvSpPr>
        <p:spPr>
          <a:xfrm>
            <a:off x="1704450" y="2195019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Oxidation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317EB61-9904-F054-D704-113808F934D0}"/>
              </a:ext>
            </a:extLst>
          </p:cNvPr>
          <p:cNvSpPr txBox="1"/>
          <p:nvPr/>
        </p:nvSpPr>
        <p:spPr>
          <a:xfrm>
            <a:off x="1679148" y="3243416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Carbonization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9BC54C2-0526-E687-9D56-F05DAC348AA6}"/>
              </a:ext>
            </a:extLst>
          </p:cNvPr>
          <p:cNvSpPr txBox="1"/>
          <p:nvPr/>
        </p:nvSpPr>
        <p:spPr>
          <a:xfrm>
            <a:off x="1672979" y="4116001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Flow cell testing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87DD6BE5-E380-CA3D-CDCD-9288DDBE66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390" y="4504198"/>
            <a:ext cx="1610775" cy="1379012"/>
          </a:xfrm>
          <a:prstGeom prst="rect">
            <a:avLst/>
          </a:prstGeom>
        </p:spPr>
      </p:pic>
      <p:sp>
        <p:nvSpPr>
          <p:cNvPr id="78" name="Rectangle 158">
            <a:extLst>
              <a:ext uri="{FF2B5EF4-FFF2-40B4-BE49-F238E27FC236}">
                <a16:creationId xmlns:a16="http://schemas.microsoft.com/office/drawing/2014/main" id="{F424268F-DC9C-326C-B82C-F41815E82FE9}"/>
              </a:ext>
            </a:extLst>
          </p:cNvPr>
          <p:cNvSpPr/>
          <p:nvPr/>
        </p:nvSpPr>
        <p:spPr>
          <a:xfrm rot="10800000">
            <a:off x="526608" y="2181969"/>
            <a:ext cx="2943241" cy="1934032"/>
          </a:xfrm>
          <a:custGeom>
            <a:avLst/>
            <a:gdLst>
              <a:gd name="connsiteX0" fmla="*/ 0 w 5054993"/>
              <a:gd name="connsiteY0" fmla="*/ 0 h 3178067"/>
              <a:gd name="connsiteX1" fmla="*/ 5054993 w 5054993"/>
              <a:gd name="connsiteY1" fmla="*/ 0 h 3178067"/>
              <a:gd name="connsiteX2" fmla="*/ 5054993 w 5054993"/>
              <a:gd name="connsiteY2" fmla="*/ 3178067 h 3178067"/>
              <a:gd name="connsiteX3" fmla="*/ 0 w 5054993"/>
              <a:gd name="connsiteY3" fmla="*/ 3178067 h 3178067"/>
              <a:gd name="connsiteX4" fmla="*/ 0 w 5054993"/>
              <a:gd name="connsiteY4" fmla="*/ 0 h 3178067"/>
              <a:gd name="connsiteX0" fmla="*/ 0 w 5054993"/>
              <a:gd name="connsiteY0" fmla="*/ 0 h 3178067"/>
              <a:gd name="connsiteX1" fmla="*/ 5054993 w 5054993"/>
              <a:gd name="connsiteY1" fmla="*/ 0 h 3178067"/>
              <a:gd name="connsiteX2" fmla="*/ 5054993 w 5054993"/>
              <a:gd name="connsiteY2" fmla="*/ 3178067 h 3178067"/>
              <a:gd name="connsiteX3" fmla="*/ 214009 w 5054993"/>
              <a:gd name="connsiteY3" fmla="*/ 2993241 h 3178067"/>
              <a:gd name="connsiteX4" fmla="*/ 0 w 5054993"/>
              <a:gd name="connsiteY4" fmla="*/ 0 h 3178067"/>
              <a:gd name="connsiteX0" fmla="*/ 0 w 5054993"/>
              <a:gd name="connsiteY0" fmla="*/ 0 h 3203544"/>
              <a:gd name="connsiteX1" fmla="*/ 5054993 w 5054993"/>
              <a:gd name="connsiteY1" fmla="*/ 0 h 3203544"/>
              <a:gd name="connsiteX2" fmla="*/ 5054993 w 5054993"/>
              <a:gd name="connsiteY2" fmla="*/ 3178067 h 3203544"/>
              <a:gd name="connsiteX3" fmla="*/ 214009 w 5054993"/>
              <a:gd name="connsiteY3" fmla="*/ 2993241 h 3203544"/>
              <a:gd name="connsiteX4" fmla="*/ 0 w 5054993"/>
              <a:gd name="connsiteY4" fmla="*/ 0 h 3203544"/>
              <a:gd name="connsiteX0" fmla="*/ 0 w 5054993"/>
              <a:gd name="connsiteY0" fmla="*/ 0 h 3142714"/>
              <a:gd name="connsiteX1" fmla="*/ 5054993 w 5054993"/>
              <a:gd name="connsiteY1" fmla="*/ 0 h 3142714"/>
              <a:gd name="connsiteX2" fmla="*/ 4520612 w 5054993"/>
              <a:gd name="connsiteY2" fmla="*/ 2977825 h 3142714"/>
              <a:gd name="connsiteX3" fmla="*/ 214009 w 5054993"/>
              <a:gd name="connsiteY3" fmla="*/ 2993241 h 3142714"/>
              <a:gd name="connsiteX4" fmla="*/ 0 w 5054993"/>
              <a:gd name="connsiteY4" fmla="*/ 0 h 3142714"/>
              <a:gd name="connsiteX0" fmla="*/ 0 w 5054993"/>
              <a:gd name="connsiteY0" fmla="*/ 0 h 3157018"/>
              <a:gd name="connsiteX1" fmla="*/ 5054993 w 5054993"/>
              <a:gd name="connsiteY1" fmla="*/ 0 h 3157018"/>
              <a:gd name="connsiteX2" fmla="*/ 4520612 w 5054993"/>
              <a:gd name="connsiteY2" fmla="*/ 2977825 h 3157018"/>
              <a:gd name="connsiteX3" fmla="*/ 214009 w 5054993"/>
              <a:gd name="connsiteY3" fmla="*/ 2993241 h 3157018"/>
              <a:gd name="connsiteX4" fmla="*/ 0 w 5054993"/>
              <a:gd name="connsiteY4" fmla="*/ 0 h 3157018"/>
              <a:gd name="connsiteX0" fmla="*/ 0 w 5054993"/>
              <a:gd name="connsiteY0" fmla="*/ 0 h 3239952"/>
              <a:gd name="connsiteX1" fmla="*/ 5054993 w 5054993"/>
              <a:gd name="connsiteY1" fmla="*/ 0 h 3239952"/>
              <a:gd name="connsiteX2" fmla="*/ 4520612 w 5054993"/>
              <a:gd name="connsiteY2" fmla="*/ 2977825 h 3239952"/>
              <a:gd name="connsiteX3" fmla="*/ 724098 w 5054993"/>
              <a:gd name="connsiteY3" fmla="*/ 3099252 h 3239952"/>
              <a:gd name="connsiteX4" fmla="*/ 0 w 5054993"/>
              <a:gd name="connsiteY4" fmla="*/ 0 h 3239952"/>
              <a:gd name="connsiteX0" fmla="*/ 0 w 5054993"/>
              <a:gd name="connsiteY0" fmla="*/ 0 h 3179238"/>
              <a:gd name="connsiteX1" fmla="*/ 5054993 w 5054993"/>
              <a:gd name="connsiteY1" fmla="*/ 0 h 3179238"/>
              <a:gd name="connsiteX2" fmla="*/ 4520612 w 5054993"/>
              <a:gd name="connsiteY2" fmla="*/ 2977825 h 3179238"/>
              <a:gd name="connsiteX3" fmla="*/ 724098 w 5054993"/>
              <a:gd name="connsiteY3" fmla="*/ 3099252 h 3179238"/>
              <a:gd name="connsiteX4" fmla="*/ 0 w 5054993"/>
              <a:gd name="connsiteY4" fmla="*/ 0 h 3179238"/>
              <a:gd name="connsiteX0" fmla="*/ 0 w 5054993"/>
              <a:gd name="connsiteY0" fmla="*/ 0 h 3335238"/>
              <a:gd name="connsiteX1" fmla="*/ 5054993 w 5054993"/>
              <a:gd name="connsiteY1" fmla="*/ 0 h 3335238"/>
              <a:gd name="connsiteX2" fmla="*/ 4520612 w 5054993"/>
              <a:gd name="connsiteY2" fmla="*/ 2977825 h 3335238"/>
              <a:gd name="connsiteX3" fmla="*/ 918417 w 5054993"/>
              <a:gd name="connsiteY3" fmla="*/ 3275938 h 3335238"/>
              <a:gd name="connsiteX4" fmla="*/ 0 w 5054993"/>
              <a:gd name="connsiteY4" fmla="*/ 0 h 3335238"/>
              <a:gd name="connsiteX0" fmla="*/ 0 w 5054993"/>
              <a:gd name="connsiteY0" fmla="*/ 0 h 3275938"/>
              <a:gd name="connsiteX1" fmla="*/ 5054993 w 5054993"/>
              <a:gd name="connsiteY1" fmla="*/ 0 h 3275938"/>
              <a:gd name="connsiteX2" fmla="*/ 4520612 w 5054993"/>
              <a:gd name="connsiteY2" fmla="*/ 2977825 h 3275938"/>
              <a:gd name="connsiteX3" fmla="*/ 918417 w 5054993"/>
              <a:gd name="connsiteY3" fmla="*/ 3275938 h 3275938"/>
              <a:gd name="connsiteX4" fmla="*/ 0 w 5054993"/>
              <a:gd name="connsiteY4" fmla="*/ 0 h 3275938"/>
              <a:gd name="connsiteX0" fmla="*/ 0 w 5054993"/>
              <a:gd name="connsiteY0" fmla="*/ 0 h 3275938"/>
              <a:gd name="connsiteX1" fmla="*/ 5054993 w 5054993"/>
              <a:gd name="connsiteY1" fmla="*/ 0 h 3275938"/>
              <a:gd name="connsiteX2" fmla="*/ 4520612 w 5054993"/>
              <a:gd name="connsiteY2" fmla="*/ 2977825 h 3275938"/>
              <a:gd name="connsiteX3" fmla="*/ 918417 w 5054993"/>
              <a:gd name="connsiteY3" fmla="*/ 3275938 h 3275938"/>
              <a:gd name="connsiteX4" fmla="*/ 0 w 5054993"/>
              <a:gd name="connsiteY4" fmla="*/ 0 h 3275938"/>
              <a:gd name="connsiteX0" fmla="*/ 0 w 5054993"/>
              <a:gd name="connsiteY0" fmla="*/ 0 h 3240601"/>
              <a:gd name="connsiteX1" fmla="*/ 5054993 w 5054993"/>
              <a:gd name="connsiteY1" fmla="*/ 0 h 3240601"/>
              <a:gd name="connsiteX2" fmla="*/ 4520612 w 5054993"/>
              <a:gd name="connsiteY2" fmla="*/ 2977825 h 3240601"/>
              <a:gd name="connsiteX3" fmla="*/ 894128 w 5054993"/>
              <a:gd name="connsiteY3" fmla="*/ 3240601 h 3240601"/>
              <a:gd name="connsiteX4" fmla="*/ 0 w 5054993"/>
              <a:gd name="connsiteY4" fmla="*/ 0 h 3240601"/>
              <a:gd name="connsiteX0" fmla="*/ 0 w 5054993"/>
              <a:gd name="connsiteY0" fmla="*/ 0 h 3240601"/>
              <a:gd name="connsiteX1" fmla="*/ 5054993 w 5054993"/>
              <a:gd name="connsiteY1" fmla="*/ 0 h 3240601"/>
              <a:gd name="connsiteX2" fmla="*/ 4520612 w 5054993"/>
              <a:gd name="connsiteY2" fmla="*/ 2977825 h 3240601"/>
              <a:gd name="connsiteX3" fmla="*/ 894128 w 5054993"/>
              <a:gd name="connsiteY3" fmla="*/ 3240601 h 3240601"/>
              <a:gd name="connsiteX4" fmla="*/ 0 w 5054993"/>
              <a:gd name="connsiteY4" fmla="*/ 0 h 3240601"/>
              <a:gd name="connsiteX0" fmla="*/ 0 w 5054993"/>
              <a:gd name="connsiteY0" fmla="*/ 0 h 3240601"/>
              <a:gd name="connsiteX1" fmla="*/ 5054993 w 5054993"/>
              <a:gd name="connsiteY1" fmla="*/ 0 h 3240601"/>
              <a:gd name="connsiteX2" fmla="*/ 4520612 w 5054993"/>
              <a:gd name="connsiteY2" fmla="*/ 2977825 h 3240601"/>
              <a:gd name="connsiteX3" fmla="*/ 894128 w 5054993"/>
              <a:gd name="connsiteY3" fmla="*/ 3240601 h 3240601"/>
              <a:gd name="connsiteX4" fmla="*/ 0 w 5054993"/>
              <a:gd name="connsiteY4" fmla="*/ 0 h 3240601"/>
              <a:gd name="connsiteX0" fmla="*/ 0 w 5054993"/>
              <a:gd name="connsiteY0" fmla="*/ 0 h 3241737"/>
              <a:gd name="connsiteX1" fmla="*/ 5054993 w 5054993"/>
              <a:gd name="connsiteY1" fmla="*/ 0 h 3241737"/>
              <a:gd name="connsiteX2" fmla="*/ 4520612 w 5054993"/>
              <a:gd name="connsiteY2" fmla="*/ 2977825 h 3241737"/>
              <a:gd name="connsiteX3" fmla="*/ 894128 w 5054993"/>
              <a:gd name="connsiteY3" fmla="*/ 3240601 h 3241737"/>
              <a:gd name="connsiteX4" fmla="*/ 0 w 5054993"/>
              <a:gd name="connsiteY4" fmla="*/ 0 h 3241737"/>
              <a:gd name="connsiteX0" fmla="*/ 26953 w 5081946"/>
              <a:gd name="connsiteY0" fmla="*/ 0 h 3241737"/>
              <a:gd name="connsiteX1" fmla="*/ 5081946 w 5081946"/>
              <a:gd name="connsiteY1" fmla="*/ 0 h 3241737"/>
              <a:gd name="connsiteX2" fmla="*/ 4547565 w 5081946"/>
              <a:gd name="connsiteY2" fmla="*/ 2977825 h 3241737"/>
              <a:gd name="connsiteX3" fmla="*/ 921081 w 5081946"/>
              <a:gd name="connsiteY3" fmla="*/ 3240601 h 3241737"/>
              <a:gd name="connsiteX4" fmla="*/ 26953 w 5081946"/>
              <a:gd name="connsiteY4" fmla="*/ 0 h 3241737"/>
              <a:gd name="connsiteX0" fmla="*/ 26953 w 5081946"/>
              <a:gd name="connsiteY0" fmla="*/ 0 h 3241135"/>
              <a:gd name="connsiteX1" fmla="*/ 5081946 w 5081946"/>
              <a:gd name="connsiteY1" fmla="*/ 0 h 3241135"/>
              <a:gd name="connsiteX2" fmla="*/ 4596144 w 5081946"/>
              <a:gd name="connsiteY2" fmla="*/ 2694921 h 3241135"/>
              <a:gd name="connsiteX3" fmla="*/ 921081 w 5081946"/>
              <a:gd name="connsiteY3" fmla="*/ 3240601 h 3241135"/>
              <a:gd name="connsiteX4" fmla="*/ 26953 w 5081946"/>
              <a:gd name="connsiteY4" fmla="*/ 0 h 3241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946" h="3241135">
                <a:moveTo>
                  <a:pt x="26953" y="0"/>
                </a:moveTo>
                <a:lnTo>
                  <a:pt x="5081946" y="0"/>
                </a:lnTo>
                <a:cubicBezTo>
                  <a:pt x="5081946" y="1059356"/>
                  <a:pt x="4596144" y="1635565"/>
                  <a:pt x="4596144" y="2694921"/>
                </a:cubicBezTo>
                <a:cubicBezTo>
                  <a:pt x="1452214" y="2739324"/>
                  <a:pt x="5658592" y="3260125"/>
                  <a:pt x="921081" y="3240601"/>
                </a:cubicBezTo>
                <a:cubicBezTo>
                  <a:pt x="-640041" y="1889484"/>
                  <a:pt x="324996" y="1080200"/>
                  <a:pt x="2695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Rectangle 158">
            <a:extLst>
              <a:ext uri="{FF2B5EF4-FFF2-40B4-BE49-F238E27FC236}">
                <a16:creationId xmlns:a16="http://schemas.microsoft.com/office/drawing/2014/main" id="{4C914A20-678E-8FEA-2BE1-EE494BE99460}"/>
              </a:ext>
            </a:extLst>
          </p:cNvPr>
          <p:cNvSpPr/>
          <p:nvPr/>
        </p:nvSpPr>
        <p:spPr>
          <a:xfrm>
            <a:off x="675747" y="4055689"/>
            <a:ext cx="2934274" cy="2058879"/>
          </a:xfrm>
          <a:custGeom>
            <a:avLst/>
            <a:gdLst>
              <a:gd name="connsiteX0" fmla="*/ 0 w 5054993"/>
              <a:gd name="connsiteY0" fmla="*/ 0 h 3178067"/>
              <a:gd name="connsiteX1" fmla="*/ 5054993 w 5054993"/>
              <a:gd name="connsiteY1" fmla="*/ 0 h 3178067"/>
              <a:gd name="connsiteX2" fmla="*/ 5054993 w 5054993"/>
              <a:gd name="connsiteY2" fmla="*/ 3178067 h 3178067"/>
              <a:gd name="connsiteX3" fmla="*/ 0 w 5054993"/>
              <a:gd name="connsiteY3" fmla="*/ 3178067 h 3178067"/>
              <a:gd name="connsiteX4" fmla="*/ 0 w 5054993"/>
              <a:gd name="connsiteY4" fmla="*/ 0 h 3178067"/>
              <a:gd name="connsiteX0" fmla="*/ 0 w 5054993"/>
              <a:gd name="connsiteY0" fmla="*/ 0 h 3178067"/>
              <a:gd name="connsiteX1" fmla="*/ 5054993 w 5054993"/>
              <a:gd name="connsiteY1" fmla="*/ 0 h 3178067"/>
              <a:gd name="connsiteX2" fmla="*/ 5054993 w 5054993"/>
              <a:gd name="connsiteY2" fmla="*/ 3178067 h 3178067"/>
              <a:gd name="connsiteX3" fmla="*/ 214009 w 5054993"/>
              <a:gd name="connsiteY3" fmla="*/ 2993241 h 3178067"/>
              <a:gd name="connsiteX4" fmla="*/ 0 w 5054993"/>
              <a:gd name="connsiteY4" fmla="*/ 0 h 3178067"/>
              <a:gd name="connsiteX0" fmla="*/ 0 w 5054993"/>
              <a:gd name="connsiteY0" fmla="*/ 0 h 3203544"/>
              <a:gd name="connsiteX1" fmla="*/ 5054993 w 5054993"/>
              <a:gd name="connsiteY1" fmla="*/ 0 h 3203544"/>
              <a:gd name="connsiteX2" fmla="*/ 5054993 w 5054993"/>
              <a:gd name="connsiteY2" fmla="*/ 3178067 h 3203544"/>
              <a:gd name="connsiteX3" fmla="*/ 214009 w 5054993"/>
              <a:gd name="connsiteY3" fmla="*/ 2993241 h 3203544"/>
              <a:gd name="connsiteX4" fmla="*/ 0 w 5054993"/>
              <a:gd name="connsiteY4" fmla="*/ 0 h 3203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4993" h="3203544">
                <a:moveTo>
                  <a:pt x="0" y="0"/>
                </a:moveTo>
                <a:lnTo>
                  <a:pt x="5054993" y="0"/>
                </a:lnTo>
                <a:lnTo>
                  <a:pt x="5054993" y="3178067"/>
                </a:lnTo>
                <a:cubicBezTo>
                  <a:pt x="3441332" y="3116458"/>
                  <a:pt x="1963857" y="3366135"/>
                  <a:pt x="214009" y="299324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Rectangle 158">
            <a:extLst>
              <a:ext uri="{FF2B5EF4-FFF2-40B4-BE49-F238E27FC236}">
                <a16:creationId xmlns:a16="http://schemas.microsoft.com/office/drawing/2014/main" id="{B29D29D3-A4DA-6481-8459-611CD38D917B}"/>
              </a:ext>
            </a:extLst>
          </p:cNvPr>
          <p:cNvSpPr/>
          <p:nvPr/>
        </p:nvSpPr>
        <p:spPr>
          <a:xfrm>
            <a:off x="8304811" y="2360262"/>
            <a:ext cx="3600625" cy="3522948"/>
          </a:xfrm>
          <a:custGeom>
            <a:avLst/>
            <a:gdLst>
              <a:gd name="connsiteX0" fmla="*/ 0 w 5054993"/>
              <a:gd name="connsiteY0" fmla="*/ 0 h 3178067"/>
              <a:gd name="connsiteX1" fmla="*/ 5054993 w 5054993"/>
              <a:gd name="connsiteY1" fmla="*/ 0 h 3178067"/>
              <a:gd name="connsiteX2" fmla="*/ 5054993 w 5054993"/>
              <a:gd name="connsiteY2" fmla="*/ 3178067 h 3178067"/>
              <a:gd name="connsiteX3" fmla="*/ 0 w 5054993"/>
              <a:gd name="connsiteY3" fmla="*/ 3178067 h 3178067"/>
              <a:gd name="connsiteX4" fmla="*/ 0 w 5054993"/>
              <a:gd name="connsiteY4" fmla="*/ 0 h 3178067"/>
              <a:gd name="connsiteX0" fmla="*/ 0 w 5054993"/>
              <a:gd name="connsiteY0" fmla="*/ 0 h 3178067"/>
              <a:gd name="connsiteX1" fmla="*/ 5054993 w 5054993"/>
              <a:gd name="connsiteY1" fmla="*/ 0 h 3178067"/>
              <a:gd name="connsiteX2" fmla="*/ 5054993 w 5054993"/>
              <a:gd name="connsiteY2" fmla="*/ 3178067 h 3178067"/>
              <a:gd name="connsiteX3" fmla="*/ 214009 w 5054993"/>
              <a:gd name="connsiteY3" fmla="*/ 2993241 h 3178067"/>
              <a:gd name="connsiteX4" fmla="*/ 0 w 5054993"/>
              <a:gd name="connsiteY4" fmla="*/ 0 h 3178067"/>
              <a:gd name="connsiteX0" fmla="*/ 0 w 5054993"/>
              <a:gd name="connsiteY0" fmla="*/ 0 h 3203544"/>
              <a:gd name="connsiteX1" fmla="*/ 5054993 w 5054993"/>
              <a:gd name="connsiteY1" fmla="*/ 0 h 3203544"/>
              <a:gd name="connsiteX2" fmla="*/ 5054993 w 5054993"/>
              <a:gd name="connsiteY2" fmla="*/ 3178067 h 3203544"/>
              <a:gd name="connsiteX3" fmla="*/ 214009 w 5054993"/>
              <a:gd name="connsiteY3" fmla="*/ 2993241 h 3203544"/>
              <a:gd name="connsiteX4" fmla="*/ 0 w 5054993"/>
              <a:gd name="connsiteY4" fmla="*/ 0 h 3203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4993" h="3203544">
                <a:moveTo>
                  <a:pt x="0" y="0"/>
                </a:moveTo>
                <a:lnTo>
                  <a:pt x="5054993" y="0"/>
                </a:lnTo>
                <a:lnTo>
                  <a:pt x="5054993" y="3178067"/>
                </a:lnTo>
                <a:cubicBezTo>
                  <a:pt x="3441332" y="3116458"/>
                  <a:pt x="1963857" y="3366135"/>
                  <a:pt x="214009" y="299324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67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8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DA340-8734-BF15-38A3-C3F6D31BF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F32F0D-97DC-6612-7269-2F2DED7F13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1166CFE-8BD1-ADF1-7303-8DF550535082}"/>
              </a:ext>
            </a:extLst>
          </p:cNvPr>
          <p:cNvSpPr/>
          <p:nvPr/>
        </p:nvSpPr>
        <p:spPr>
          <a:xfrm>
            <a:off x="727896" y="1470533"/>
            <a:ext cx="5319953" cy="480111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12FE3CD7-8EF1-9A79-A64D-F67A2CEF65DE}"/>
              </a:ext>
            </a:extLst>
          </p:cNvPr>
          <p:cNvSpPr txBox="1">
            <a:spLocks/>
          </p:cNvSpPr>
          <p:nvPr/>
        </p:nvSpPr>
        <p:spPr>
          <a:xfrm>
            <a:off x="332510" y="302140"/>
            <a:ext cx="11519064" cy="9100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78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 3D printing plastic to conductive electrodes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Customized and tunable 3D printed electrodes can be manufactured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2013D0A-A0B9-CC80-6542-681D5E11A9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47954" y="6335189"/>
            <a:ext cx="9486491" cy="447731"/>
          </a:xfrm>
        </p:spPr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Van der Heijden, M.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Adv. Mater. Technol.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(18), 2300611 (2023)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B6C786-BDE0-95C8-9FAB-214FB4387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1661" y="4098786"/>
            <a:ext cx="2816788" cy="216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F8F646-102E-3C13-04BA-C01C6E61F679}"/>
              </a:ext>
            </a:extLst>
          </p:cNvPr>
          <p:cNvSpPr txBox="1"/>
          <p:nvPr/>
        </p:nvSpPr>
        <p:spPr>
          <a:xfrm>
            <a:off x="8018385" y="1239441"/>
            <a:ext cx="3115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A962A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Pillar structures</a:t>
            </a:r>
            <a:endParaRPr kumimoji="0" lang="en-NL" sz="1800" b="1" i="0" u="none" strike="noStrike" kern="1200" cap="none" spc="0" normalizeH="0" baseline="0" noProof="0" dirty="0">
              <a:ln>
                <a:noFill/>
              </a:ln>
              <a:solidFill>
                <a:srgbClr val="2A962A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C711798-6C17-B065-481D-B975A7C49C60}"/>
              </a:ext>
            </a:extLst>
          </p:cNvPr>
          <p:cNvGrpSpPr/>
          <p:nvPr/>
        </p:nvGrpSpPr>
        <p:grpSpPr>
          <a:xfrm>
            <a:off x="7950972" y="1557624"/>
            <a:ext cx="3278621" cy="2536501"/>
            <a:chOff x="740448" y="1248628"/>
            <a:chExt cx="4764698" cy="3686209"/>
          </a:xfrm>
        </p:grpSpPr>
        <p:pic>
          <p:nvPicPr>
            <p:cNvPr id="7" name="Afbeelding 23" descr="Afbeelding met afstands-, donker&#10;&#10;Automatisch gegenereerde beschrijving">
              <a:extLst>
                <a:ext uri="{FF2B5EF4-FFF2-40B4-BE49-F238E27FC236}">
                  <a16:creationId xmlns:a16="http://schemas.microsoft.com/office/drawing/2014/main" id="{7B264E86-E1A7-A788-7060-10C14F7C3C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9" t="20118" r="28272" b="18112"/>
            <a:stretch/>
          </p:blipFill>
          <p:spPr>
            <a:xfrm>
              <a:off x="910897" y="3681659"/>
              <a:ext cx="1548973" cy="1253178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8" name="Afbeelding 6">
              <a:extLst>
                <a:ext uri="{FF2B5EF4-FFF2-40B4-BE49-F238E27FC236}">
                  <a16:creationId xmlns:a16="http://schemas.microsoft.com/office/drawing/2014/main" id="{07EAC148-CCDD-D542-E849-608B3549C9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877" t="3082" r="7229" b="10404"/>
            <a:stretch/>
          </p:blipFill>
          <p:spPr>
            <a:xfrm>
              <a:off x="2502959" y="4250515"/>
              <a:ext cx="630888" cy="678143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A93C975-491B-2BAC-A876-B14C9E5001EF}"/>
                </a:ext>
              </a:extLst>
            </p:cNvPr>
            <p:cNvSpPr txBox="1"/>
            <p:nvPr/>
          </p:nvSpPr>
          <p:spPr>
            <a:xfrm>
              <a:off x="1102919" y="3243741"/>
              <a:ext cx="1583237" cy="489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7D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Cylinder</a:t>
              </a:r>
              <a:endParaRPr kumimoji="0" lang="en-NL" sz="1400" b="1" i="0" u="none" strike="noStrike" kern="1200" cap="none" spc="0" normalizeH="0" baseline="0" noProof="0" dirty="0">
                <a:ln>
                  <a:noFill/>
                </a:ln>
                <a:solidFill>
                  <a:srgbClr val="FF7D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F6A0775-0DD5-7CF9-E9F2-554A12F75584}"/>
                </a:ext>
              </a:extLst>
            </p:cNvPr>
            <p:cNvSpPr/>
            <p:nvPr/>
          </p:nvSpPr>
          <p:spPr>
            <a:xfrm>
              <a:off x="1051147" y="3389652"/>
              <a:ext cx="181510" cy="18151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1" name="Afbeelding 15">
              <a:extLst>
                <a:ext uri="{FF2B5EF4-FFF2-40B4-BE49-F238E27FC236}">
                  <a16:creationId xmlns:a16="http://schemas.microsoft.com/office/drawing/2014/main" id="{238D4ADC-0537-6359-B3B4-CA53BBC1B3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56" t="14898" r="30529" b="25184"/>
            <a:stretch/>
          </p:blipFill>
          <p:spPr>
            <a:xfrm>
              <a:off x="910896" y="1688027"/>
              <a:ext cx="1548972" cy="1253175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12" name="Afbeelding 13">
              <a:extLst>
                <a:ext uri="{FF2B5EF4-FFF2-40B4-BE49-F238E27FC236}">
                  <a16:creationId xmlns:a16="http://schemas.microsoft.com/office/drawing/2014/main" id="{2288A14E-CB9C-B4AF-271E-077CFEEC6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691" t="4205" r="11119" b="7380"/>
            <a:stretch/>
          </p:blipFill>
          <p:spPr>
            <a:xfrm>
              <a:off x="2502959" y="2256406"/>
              <a:ext cx="630888" cy="679087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15C4321-CF4A-73E6-054A-D57056FD7434}"/>
                </a:ext>
              </a:extLst>
            </p:cNvPr>
            <p:cNvSpPr txBox="1"/>
            <p:nvPr/>
          </p:nvSpPr>
          <p:spPr>
            <a:xfrm>
              <a:off x="1184584" y="1248628"/>
              <a:ext cx="1400048" cy="482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Square</a:t>
              </a:r>
              <a:endParaRPr kumimoji="0" lang="en-N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D71507-C01D-6503-0BF6-C490D2FD7CDC}"/>
                </a:ext>
              </a:extLst>
            </p:cNvPr>
            <p:cNvSpPr/>
            <p:nvPr/>
          </p:nvSpPr>
          <p:spPr>
            <a:xfrm>
              <a:off x="1152510" y="1391886"/>
              <a:ext cx="181511" cy="18151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5" name="Afbeelding 17" descr="Afbeelding met transport&#10;&#10;Automatisch gegenereerde beschrijving">
              <a:extLst>
                <a:ext uri="{FF2B5EF4-FFF2-40B4-BE49-F238E27FC236}">
                  <a16:creationId xmlns:a16="http://schemas.microsoft.com/office/drawing/2014/main" id="{5EA9688F-FF0D-2636-5909-603248C97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92" t="15938" r="27467" b="17926"/>
            <a:stretch/>
          </p:blipFill>
          <p:spPr>
            <a:xfrm>
              <a:off x="3285753" y="1688027"/>
              <a:ext cx="1548971" cy="1253175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16" name="Afbeelding 19">
              <a:extLst>
                <a:ext uri="{FF2B5EF4-FFF2-40B4-BE49-F238E27FC236}">
                  <a16:creationId xmlns:a16="http://schemas.microsoft.com/office/drawing/2014/main" id="{7B1551CB-0B76-3EA3-4A6E-55ADE291EE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28" t="24573" r="31759" b="23547"/>
            <a:stretch/>
          </p:blipFill>
          <p:spPr>
            <a:xfrm>
              <a:off x="4874258" y="2256405"/>
              <a:ext cx="630888" cy="679087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458D018-2630-6DEA-7693-67F677B273C6}"/>
                </a:ext>
              </a:extLst>
            </p:cNvPr>
            <p:cNvSpPr txBox="1"/>
            <p:nvPr/>
          </p:nvSpPr>
          <p:spPr>
            <a:xfrm>
              <a:off x="3519003" y="1248630"/>
              <a:ext cx="1400048" cy="482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Triangle</a:t>
              </a:r>
              <a:endParaRPr kumimoji="0" lang="en-NL" sz="1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9D30A9B4-E5E6-AD37-881A-99D7F3C7E6AF}"/>
                </a:ext>
              </a:extLst>
            </p:cNvPr>
            <p:cNvSpPr/>
            <p:nvPr/>
          </p:nvSpPr>
          <p:spPr>
            <a:xfrm>
              <a:off x="3481319" y="1394414"/>
              <a:ext cx="181511" cy="181511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9" name="Afbeelding 7">
              <a:extLst>
                <a:ext uri="{FF2B5EF4-FFF2-40B4-BE49-F238E27FC236}">
                  <a16:creationId xmlns:a16="http://schemas.microsoft.com/office/drawing/2014/main" id="{DD61F52F-410E-CAC0-0F38-C0AA991586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14751" b="5942"/>
            <a:stretch/>
          </p:blipFill>
          <p:spPr>
            <a:xfrm>
              <a:off x="3285754" y="3681659"/>
              <a:ext cx="1548970" cy="1253178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20" name="Afbeelding 10">
              <a:extLst>
                <a:ext uri="{FF2B5EF4-FFF2-40B4-BE49-F238E27FC236}">
                  <a16:creationId xmlns:a16="http://schemas.microsoft.com/office/drawing/2014/main" id="{F73F3D02-CA7C-669C-C95D-17B2B6546A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6073" t="8105" r="29716" b="2785"/>
            <a:stretch/>
          </p:blipFill>
          <p:spPr>
            <a:xfrm>
              <a:off x="4874258" y="4249567"/>
              <a:ext cx="630888" cy="679089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4119235-277A-606C-1C2D-0AC8B22313FA}"/>
                </a:ext>
              </a:extLst>
            </p:cNvPr>
            <p:cNvSpPr txBox="1"/>
            <p:nvPr/>
          </p:nvSpPr>
          <p:spPr>
            <a:xfrm>
              <a:off x="3528388" y="3243743"/>
              <a:ext cx="1400048" cy="482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80008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Helix</a:t>
              </a:r>
              <a:endParaRPr kumimoji="0" lang="en-NL" sz="1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Diamond 21">
              <a:extLst>
                <a:ext uri="{FF2B5EF4-FFF2-40B4-BE49-F238E27FC236}">
                  <a16:creationId xmlns:a16="http://schemas.microsoft.com/office/drawing/2014/main" id="{17AF0880-AE9B-A35E-8DA9-582914AD3C5C}"/>
                </a:ext>
              </a:extLst>
            </p:cNvPr>
            <p:cNvSpPr/>
            <p:nvPr/>
          </p:nvSpPr>
          <p:spPr>
            <a:xfrm>
              <a:off x="3630228" y="3389178"/>
              <a:ext cx="181510" cy="181511"/>
            </a:xfrm>
            <a:prstGeom prst="diamond">
              <a:avLst/>
            </a:prstGeom>
            <a:solidFill>
              <a:schemeClr val="bg1"/>
            </a:solidFill>
            <a:ln w="38100">
              <a:solidFill>
                <a:srgbClr val="800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7EE7496-E863-8103-DC15-EF4AABDF52F2}"/>
                </a:ext>
              </a:extLst>
            </p:cNvPr>
            <p:cNvSpPr txBox="1"/>
            <p:nvPr/>
          </p:nvSpPr>
          <p:spPr>
            <a:xfrm>
              <a:off x="740448" y="2958071"/>
              <a:ext cx="839246" cy="409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m</a:t>
              </a: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kumimoji="0" lang="en-NL" sz="10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BD4F32B-E1BC-5180-2F8F-BC431754292E}"/>
                </a:ext>
              </a:extLst>
            </p:cNvPr>
            <p:cNvCxnSpPr>
              <a:cxnSpLocks/>
            </p:cNvCxnSpPr>
            <p:nvPr/>
          </p:nvCxnSpPr>
          <p:spPr>
            <a:xfrm>
              <a:off x="912183" y="3014250"/>
              <a:ext cx="492671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EC886E90-33A9-749F-716C-CDBC733A58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17904" y="4097773"/>
            <a:ext cx="2816788" cy="216000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570EE4CF-76E5-37AA-CC02-077AB81DC0B3}"/>
              </a:ext>
            </a:extLst>
          </p:cNvPr>
          <p:cNvGrpSpPr/>
          <p:nvPr/>
        </p:nvGrpSpPr>
        <p:grpSpPr>
          <a:xfrm>
            <a:off x="4577993" y="1535763"/>
            <a:ext cx="2104830" cy="2547602"/>
            <a:chOff x="2370917" y="1205531"/>
            <a:chExt cx="2886713" cy="3493963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5DF9FDE-C770-D04E-D258-F27AA9D10395}"/>
                </a:ext>
              </a:extLst>
            </p:cNvPr>
            <p:cNvGrpSpPr/>
            <p:nvPr/>
          </p:nvGrpSpPr>
          <p:grpSpPr>
            <a:xfrm>
              <a:off x="2370917" y="1656865"/>
              <a:ext cx="1289728" cy="1310604"/>
              <a:chOff x="865200" y="1335469"/>
              <a:chExt cx="1687102" cy="1714411"/>
            </a:xfrm>
          </p:grpSpPr>
          <p:pic>
            <p:nvPicPr>
              <p:cNvPr id="68" name="Picture 67" descr="A picture containing bicycle, sitting, tree, standing&#10;&#10;Description automatically generated">
                <a:extLst>
                  <a:ext uri="{FF2B5EF4-FFF2-40B4-BE49-F238E27FC236}">
                    <a16:creationId xmlns:a16="http://schemas.microsoft.com/office/drawing/2014/main" id="{CFAAB005-1603-B0A2-A4F7-872ACECD58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1902" b="9697"/>
              <a:stretch/>
            </p:blipFill>
            <p:spPr>
              <a:xfrm>
                <a:off x="865200" y="1335469"/>
                <a:ext cx="1687102" cy="1714411"/>
              </a:xfrm>
              <a:prstGeom prst="rect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</p:pic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98E22AA5-1875-74F4-BA93-1F181ACC50D0}"/>
                  </a:ext>
                </a:extLst>
              </p:cNvPr>
              <p:cNvCxnSpPr/>
              <p:nvPr/>
            </p:nvCxnSpPr>
            <p:spPr>
              <a:xfrm>
                <a:off x="918786" y="1419822"/>
                <a:ext cx="1609691" cy="0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44ABE917-7044-D386-949E-A995C667FD39}"/>
                      </a:ext>
                    </a:extLst>
                  </p:cNvPr>
                  <p:cNvSpPr txBox="1"/>
                  <p:nvPr/>
                </p:nvSpPr>
                <p:spPr>
                  <a:xfrm>
                    <a:off x="1046510" y="1388944"/>
                    <a:ext cx="1354240" cy="4885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ctr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Verdana" panose="020B0604030504040204" pitchFamily="34" charset="0"/>
                        <a:cs typeface="Arabic Typesetting" panose="03020402040406030203" pitchFamily="66" charset="-78"/>
                      </a:rPr>
                      <a:t>100 </a:t>
                    </a:r>
                    <a14:m>
                      <m:oMath xmlns:m="http://schemas.openxmlformats.org/officeDocument/2006/math">
                        <m:r>
                          <m:rPr>
                            <m:nor/>
                          </m:rPr>
                          <a:rPr kumimoji="0" lang="en-US" sz="1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Arial"/>
                            <a:ea typeface="Verdana" panose="020B0604030504040204" pitchFamily="34" charset="0"/>
                            <a:cs typeface="Arabic Typesetting" panose="03020402040406030203" pitchFamily="66" charset="-78"/>
                          </a:rPr>
                          <m:t>μm</m:t>
                        </m:r>
                      </m:oMath>
                    </a14:m>
                    <a:r>
                      <a:rPr kumimoji="0" lang="en-GB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Verdana" panose="020B0604030504040204" pitchFamily="34" charset="0"/>
                        <a:cs typeface="Arabic Typesetting" panose="03020402040406030203" pitchFamily="66" charset="-78"/>
                      </a:rPr>
                      <a:t> </a:t>
                    </a:r>
                    <a:endPara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Verdana" panose="020B0604030504040204" pitchFamily="34" charset="0"/>
                      <a:cs typeface="Arabic Typesetting" panose="03020402040406030203" pitchFamily="66" charset="-78"/>
                    </a:endParaRPr>
                  </a:p>
                </p:txBody>
              </p:sp>
            </mc:Choice>
            <mc:Fallback xmlns="">
              <p:sp>
                <p:nvSpPr>
                  <p:cNvPr id="79" name="TextBox 78">
                    <a:extLst>
                      <a:ext uri="{FF2B5EF4-FFF2-40B4-BE49-F238E27FC236}">
                        <a16:creationId xmlns:a16="http://schemas.microsoft.com/office/drawing/2014/main" id="{3AB391D4-E99C-FF65-1A1B-7BDC018AC53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46510" y="1388944"/>
                    <a:ext cx="1354240" cy="488565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9016" t="-4545" b="-36364"/>
                    </a:stretch>
                  </a:blipFill>
                </p:spPr>
                <p:txBody>
                  <a:bodyPr/>
                  <a:lstStyle/>
                  <a:p>
                    <a:r>
                      <a:rPr lang="en-N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1C1B4983-C243-FF36-AEEC-802F8A6CC2E1}"/>
                </a:ext>
              </a:extLst>
            </p:cNvPr>
            <p:cNvGrpSpPr/>
            <p:nvPr/>
          </p:nvGrpSpPr>
          <p:grpSpPr>
            <a:xfrm>
              <a:off x="3894846" y="1657101"/>
              <a:ext cx="1289728" cy="1309985"/>
              <a:chOff x="8869362" y="2091248"/>
              <a:chExt cx="1687103" cy="1713600"/>
            </a:xfrm>
          </p:grpSpPr>
          <p:pic>
            <p:nvPicPr>
              <p:cNvPr id="65" name="Picture 64" descr="A close up of a horse&#10;&#10;Description generated with high confidence">
                <a:extLst>
                  <a:ext uri="{FF2B5EF4-FFF2-40B4-BE49-F238E27FC236}">
                    <a16:creationId xmlns:a16="http://schemas.microsoft.com/office/drawing/2014/main" id="{32CB4C08-6631-FFB7-7390-C617912854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40" r="21411" b="7303"/>
              <a:stretch/>
            </p:blipFill>
            <p:spPr>
              <a:xfrm>
                <a:off x="8869362" y="2091248"/>
                <a:ext cx="1687103" cy="1713600"/>
              </a:xfrm>
              <a:prstGeom prst="rect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</p:pic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DB88F5E4-79B2-813E-971E-A52129458154}"/>
                  </a:ext>
                </a:extLst>
              </p:cNvPr>
              <p:cNvCxnSpPr/>
              <p:nvPr/>
            </p:nvCxnSpPr>
            <p:spPr>
              <a:xfrm>
                <a:off x="8924148" y="2175470"/>
                <a:ext cx="1609691" cy="0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A3AE002D-0602-18CF-C150-1E383A97809B}"/>
                      </a:ext>
                    </a:extLst>
                  </p:cNvPr>
                  <p:cNvSpPr txBox="1"/>
                  <p:nvPr/>
                </p:nvSpPr>
                <p:spPr>
                  <a:xfrm>
                    <a:off x="9051872" y="2144593"/>
                    <a:ext cx="1354241" cy="4885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ctr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Verdana" panose="020B0604030504040204" pitchFamily="34" charset="0"/>
                        <a:cs typeface="Arabic Typesetting" panose="03020402040406030203" pitchFamily="66" charset="-78"/>
                      </a:rPr>
                      <a:t>100 </a:t>
                    </a:r>
                    <a14:m>
                      <m:oMath xmlns:m="http://schemas.openxmlformats.org/officeDocument/2006/math">
                        <m:r>
                          <m:rPr>
                            <m:nor/>
                          </m:rPr>
                          <a:rPr kumimoji="0" lang="en-US" sz="1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Arial"/>
                            <a:ea typeface="Verdana" panose="020B0604030504040204" pitchFamily="34" charset="0"/>
                            <a:cs typeface="Arabic Typesetting" panose="03020402040406030203" pitchFamily="66" charset="-78"/>
                          </a:rPr>
                          <m:t>μm</m:t>
                        </m:r>
                      </m:oMath>
                    </a14:m>
                    <a:r>
                      <a:rPr kumimoji="0" lang="en-GB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Verdana" panose="020B0604030504040204" pitchFamily="34" charset="0"/>
                        <a:cs typeface="Arabic Typesetting" panose="03020402040406030203" pitchFamily="66" charset="-78"/>
                      </a:rPr>
                      <a:t> </a:t>
                    </a:r>
                    <a:endPara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Verdana" panose="020B0604030504040204" pitchFamily="34" charset="0"/>
                      <a:cs typeface="Arabic Typesetting" panose="03020402040406030203" pitchFamily="66" charset="-78"/>
                    </a:endParaRPr>
                  </a:p>
                </p:txBody>
              </p:sp>
            </mc:Choice>
            <mc:Fallback xmlns="">
              <p:sp>
                <p:nvSpPr>
                  <p:cNvPr id="76" name="TextBox 75">
                    <a:extLst>
                      <a:ext uri="{FF2B5EF4-FFF2-40B4-BE49-F238E27FC236}">
                        <a16:creationId xmlns:a16="http://schemas.microsoft.com/office/drawing/2014/main" id="{73D99948-1880-574B-E66D-0FF4ADE69B9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51872" y="2144593"/>
                    <a:ext cx="1354241" cy="488565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9016" t="-4545" b="-36364"/>
                    </a:stretch>
                  </a:blipFill>
                </p:spPr>
                <p:txBody>
                  <a:bodyPr/>
                  <a:lstStyle/>
                  <a:p>
                    <a:r>
                      <a:rPr lang="en-N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53" name="Picture 52" descr="A picture containing grate, outdoor object&#10;&#10;Description automatically generated">
              <a:extLst>
                <a:ext uri="{FF2B5EF4-FFF2-40B4-BE49-F238E27FC236}">
                  <a16:creationId xmlns:a16="http://schemas.microsoft.com/office/drawing/2014/main" id="{3417BC98-0C12-53E0-661B-1498FDFFBF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11" t="22313" r="14772" b="22313"/>
            <a:stretch/>
          </p:blipFill>
          <p:spPr>
            <a:xfrm>
              <a:off x="3178436" y="3390355"/>
              <a:ext cx="1286706" cy="130913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2C66C425-CA44-8D5E-1BE4-5FFAB1B83C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1076" y="3453884"/>
              <a:ext cx="1274066" cy="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777AB6BA-FA18-C6DA-CF55-A5CF898BB726}"/>
                    </a:ext>
                  </a:extLst>
                </p:cNvPr>
                <p:cNvSpPr txBox="1"/>
                <p:nvPr/>
              </p:nvSpPr>
              <p:spPr>
                <a:xfrm>
                  <a:off x="3100962" y="3461190"/>
                  <a:ext cx="1403461" cy="4288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Verdana" panose="020B0604030504040204" pitchFamily="34" charset="0"/>
                      <a:cs typeface="Arabic Typesetting" panose="03020402040406030203" pitchFamily="66" charset="-78"/>
                    </a:rPr>
                    <a:t>1000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  <a:ea typeface="Verdana" panose="020B0604030504040204" pitchFamily="34" charset="0"/>
                          <a:cs typeface="Arabic Typesetting" panose="03020402040406030203" pitchFamily="66" charset="-78"/>
                        </a:rPr>
                        <m:t>μm</m:t>
                      </m:r>
                    </m:oMath>
                  </a14:m>
                  <a:r>
                    <a:rPr kumimoji="0" lang="en-GB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Verdana" panose="020B0604030504040204" pitchFamily="34" charset="0"/>
                      <a:cs typeface="Arabic Typesetting" panose="03020402040406030203" pitchFamily="66" charset="-78"/>
                    </a:rPr>
                    <a:t> </a:t>
                  </a:r>
                  <a:endPara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Verdana" panose="020B0604030504040204" pitchFamily="34" charset="0"/>
                    <a:cs typeface="Arabic Typesetting" panose="03020402040406030203" pitchFamily="66" charset="-78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8AC8CF4-8FDF-5F11-4A6C-61AC1BE2A8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00962" y="3461190"/>
                  <a:ext cx="1403461" cy="428875"/>
                </a:xfrm>
                <a:prstGeom prst="rect">
                  <a:avLst/>
                </a:prstGeom>
                <a:blipFill>
                  <a:blip r:embed="rId21"/>
                  <a:stretch>
                    <a:fillRect t="-4167" b="-27083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56E530F-C681-AB59-1910-2FD0E1D36CE9}"/>
                </a:ext>
              </a:extLst>
            </p:cNvPr>
            <p:cNvSpPr txBox="1"/>
            <p:nvPr/>
          </p:nvSpPr>
          <p:spPr>
            <a:xfrm>
              <a:off x="3282594" y="2968834"/>
              <a:ext cx="1450542" cy="428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3D print</a:t>
              </a:r>
              <a:endParaRPr kumimoji="0" lang="en-N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0F42966-3444-6229-5F56-D229A90F4D94}"/>
                </a:ext>
              </a:extLst>
            </p:cNvPr>
            <p:cNvSpPr txBox="1"/>
            <p:nvPr/>
          </p:nvSpPr>
          <p:spPr>
            <a:xfrm>
              <a:off x="2760918" y="1205531"/>
              <a:ext cx="1060872" cy="428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Paper</a:t>
              </a:r>
              <a:endParaRPr kumimoji="0" lang="en-N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0A37476-EC84-AA68-A5A3-033AE62E77B8}"/>
                </a:ext>
              </a:extLst>
            </p:cNvPr>
            <p:cNvSpPr txBox="1"/>
            <p:nvPr/>
          </p:nvSpPr>
          <p:spPr>
            <a:xfrm>
              <a:off x="4280264" y="1205531"/>
              <a:ext cx="977366" cy="428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Cloth</a:t>
              </a:r>
              <a:endParaRPr kumimoji="0" lang="en-N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7585019E-EAFD-7500-6696-64ECB6AD4253}"/>
                </a:ext>
              </a:extLst>
            </p:cNvPr>
            <p:cNvGrpSpPr/>
            <p:nvPr/>
          </p:nvGrpSpPr>
          <p:grpSpPr>
            <a:xfrm>
              <a:off x="2529312" y="1330017"/>
              <a:ext cx="215180" cy="213676"/>
              <a:chOff x="8794239" y="8297165"/>
              <a:chExt cx="253773" cy="252000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71E148BB-BEB2-62CC-1389-B85D25EDBA65}"/>
                  </a:ext>
                </a:extLst>
              </p:cNvPr>
              <p:cNvSpPr/>
              <p:nvPr/>
            </p:nvSpPr>
            <p:spPr>
              <a:xfrm>
                <a:off x="8796012" y="8297165"/>
                <a:ext cx="252000" cy="2520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17969D0-43D0-5C57-56A2-C2D74D0BF204}"/>
                  </a:ext>
                </a:extLst>
              </p:cNvPr>
              <p:cNvSpPr/>
              <p:nvPr/>
            </p:nvSpPr>
            <p:spPr>
              <a:xfrm>
                <a:off x="8794239" y="8306714"/>
                <a:ext cx="252000" cy="1080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B530CA78-B6C2-B07E-EB10-38481927B132}"/>
                </a:ext>
              </a:extLst>
            </p:cNvPr>
            <p:cNvGrpSpPr/>
            <p:nvPr/>
          </p:nvGrpSpPr>
          <p:grpSpPr>
            <a:xfrm>
              <a:off x="4040563" y="1329410"/>
              <a:ext cx="213676" cy="215262"/>
              <a:chOff x="8796012" y="8295294"/>
              <a:chExt cx="252000" cy="253871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15DABB9-BA84-A046-69CB-30C2E488DCC7}"/>
                  </a:ext>
                </a:extLst>
              </p:cNvPr>
              <p:cNvSpPr/>
              <p:nvPr/>
            </p:nvSpPr>
            <p:spPr>
              <a:xfrm>
                <a:off x="8796012" y="8297165"/>
                <a:ext cx="252000" cy="2520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A66A8FC4-F68A-D141-1DE3-20C5AFD6B579}"/>
                  </a:ext>
                </a:extLst>
              </p:cNvPr>
              <p:cNvSpPr/>
              <p:nvPr/>
            </p:nvSpPr>
            <p:spPr>
              <a:xfrm rot="16200000">
                <a:off x="8850012" y="8367294"/>
                <a:ext cx="252000" cy="1080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FADDB9E3-E720-C1FA-C44C-00D1524F9ABB}"/>
              </a:ext>
            </a:extLst>
          </p:cNvPr>
          <p:cNvSpPr txBox="1"/>
          <p:nvPr/>
        </p:nvSpPr>
        <p:spPr>
          <a:xfrm>
            <a:off x="3521974" y="1223143"/>
            <a:ext cx="4150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A962A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Compared to commercial electrodes</a:t>
            </a:r>
            <a:endParaRPr kumimoji="0" lang="en-NL" sz="1800" b="1" i="0" u="none" strike="noStrike" kern="1200" cap="none" spc="0" normalizeH="0" baseline="0" noProof="0" dirty="0">
              <a:ln>
                <a:noFill/>
              </a:ln>
              <a:solidFill>
                <a:srgbClr val="2A962A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4C6087B-6C04-748E-DA41-D5F8B0895AB3}"/>
              </a:ext>
            </a:extLst>
          </p:cNvPr>
          <p:cNvSpPr/>
          <p:nvPr/>
        </p:nvSpPr>
        <p:spPr>
          <a:xfrm>
            <a:off x="5223988" y="2899389"/>
            <a:ext cx="155801" cy="15580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Rectangle 158">
            <a:extLst>
              <a:ext uri="{FF2B5EF4-FFF2-40B4-BE49-F238E27FC236}">
                <a16:creationId xmlns:a16="http://schemas.microsoft.com/office/drawing/2014/main" id="{8E39098A-8F03-7955-F23B-1B6C805E8857}"/>
              </a:ext>
            </a:extLst>
          </p:cNvPr>
          <p:cNvSpPr/>
          <p:nvPr/>
        </p:nvSpPr>
        <p:spPr>
          <a:xfrm>
            <a:off x="7922251" y="1166101"/>
            <a:ext cx="4150495" cy="5182029"/>
          </a:xfrm>
          <a:custGeom>
            <a:avLst/>
            <a:gdLst>
              <a:gd name="connsiteX0" fmla="*/ 0 w 5054993"/>
              <a:gd name="connsiteY0" fmla="*/ 0 h 3178067"/>
              <a:gd name="connsiteX1" fmla="*/ 5054993 w 5054993"/>
              <a:gd name="connsiteY1" fmla="*/ 0 h 3178067"/>
              <a:gd name="connsiteX2" fmla="*/ 5054993 w 5054993"/>
              <a:gd name="connsiteY2" fmla="*/ 3178067 h 3178067"/>
              <a:gd name="connsiteX3" fmla="*/ 0 w 5054993"/>
              <a:gd name="connsiteY3" fmla="*/ 3178067 h 3178067"/>
              <a:gd name="connsiteX4" fmla="*/ 0 w 5054993"/>
              <a:gd name="connsiteY4" fmla="*/ 0 h 3178067"/>
              <a:gd name="connsiteX0" fmla="*/ 0 w 5054993"/>
              <a:gd name="connsiteY0" fmla="*/ 0 h 3178067"/>
              <a:gd name="connsiteX1" fmla="*/ 5054993 w 5054993"/>
              <a:gd name="connsiteY1" fmla="*/ 0 h 3178067"/>
              <a:gd name="connsiteX2" fmla="*/ 5054993 w 5054993"/>
              <a:gd name="connsiteY2" fmla="*/ 3178067 h 3178067"/>
              <a:gd name="connsiteX3" fmla="*/ 214009 w 5054993"/>
              <a:gd name="connsiteY3" fmla="*/ 2993241 h 3178067"/>
              <a:gd name="connsiteX4" fmla="*/ 0 w 5054993"/>
              <a:gd name="connsiteY4" fmla="*/ 0 h 3178067"/>
              <a:gd name="connsiteX0" fmla="*/ 0 w 5054993"/>
              <a:gd name="connsiteY0" fmla="*/ 0 h 3203544"/>
              <a:gd name="connsiteX1" fmla="*/ 5054993 w 5054993"/>
              <a:gd name="connsiteY1" fmla="*/ 0 h 3203544"/>
              <a:gd name="connsiteX2" fmla="*/ 5054993 w 5054993"/>
              <a:gd name="connsiteY2" fmla="*/ 3178067 h 3203544"/>
              <a:gd name="connsiteX3" fmla="*/ 214009 w 5054993"/>
              <a:gd name="connsiteY3" fmla="*/ 2993241 h 3203544"/>
              <a:gd name="connsiteX4" fmla="*/ 0 w 5054993"/>
              <a:gd name="connsiteY4" fmla="*/ 0 h 3203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4993" h="3203544">
                <a:moveTo>
                  <a:pt x="0" y="0"/>
                </a:moveTo>
                <a:lnTo>
                  <a:pt x="5054993" y="0"/>
                </a:lnTo>
                <a:lnTo>
                  <a:pt x="5054993" y="3178067"/>
                </a:lnTo>
                <a:cubicBezTo>
                  <a:pt x="3441332" y="3116458"/>
                  <a:pt x="1963857" y="3366135"/>
                  <a:pt x="214009" y="299324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Rectangle 158">
            <a:extLst>
              <a:ext uri="{FF2B5EF4-FFF2-40B4-BE49-F238E27FC236}">
                <a16:creationId xmlns:a16="http://schemas.microsoft.com/office/drawing/2014/main" id="{C3D1152B-AA63-6B9C-3D4A-7197ACCD76B5}"/>
              </a:ext>
            </a:extLst>
          </p:cNvPr>
          <p:cNvSpPr/>
          <p:nvPr/>
        </p:nvSpPr>
        <p:spPr>
          <a:xfrm>
            <a:off x="3594108" y="1206593"/>
            <a:ext cx="4031488" cy="5101044"/>
          </a:xfrm>
          <a:custGeom>
            <a:avLst/>
            <a:gdLst>
              <a:gd name="connsiteX0" fmla="*/ 0 w 5054993"/>
              <a:gd name="connsiteY0" fmla="*/ 0 h 3178067"/>
              <a:gd name="connsiteX1" fmla="*/ 5054993 w 5054993"/>
              <a:gd name="connsiteY1" fmla="*/ 0 h 3178067"/>
              <a:gd name="connsiteX2" fmla="*/ 5054993 w 5054993"/>
              <a:gd name="connsiteY2" fmla="*/ 3178067 h 3178067"/>
              <a:gd name="connsiteX3" fmla="*/ 0 w 5054993"/>
              <a:gd name="connsiteY3" fmla="*/ 3178067 h 3178067"/>
              <a:gd name="connsiteX4" fmla="*/ 0 w 5054993"/>
              <a:gd name="connsiteY4" fmla="*/ 0 h 3178067"/>
              <a:gd name="connsiteX0" fmla="*/ 0 w 5054993"/>
              <a:gd name="connsiteY0" fmla="*/ 0 h 3178067"/>
              <a:gd name="connsiteX1" fmla="*/ 5054993 w 5054993"/>
              <a:gd name="connsiteY1" fmla="*/ 0 h 3178067"/>
              <a:gd name="connsiteX2" fmla="*/ 5054993 w 5054993"/>
              <a:gd name="connsiteY2" fmla="*/ 3178067 h 3178067"/>
              <a:gd name="connsiteX3" fmla="*/ 214009 w 5054993"/>
              <a:gd name="connsiteY3" fmla="*/ 2993241 h 3178067"/>
              <a:gd name="connsiteX4" fmla="*/ 0 w 5054993"/>
              <a:gd name="connsiteY4" fmla="*/ 0 h 3178067"/>
              <a:gd name="connsiteX0" fmla="*/ 0 w 5054993"/>
              <a:gd name="connsiteY0" fmla="*/ 0 h 3203544"/>
              <a:gd name="connsiteX1" fmla="*/ 5054993 w 5054993"/>
              <a:gd name="connsiteY1" fmla="*/ 0 h 3203544"/>
              <a:gd name="connsiteX2" fmla="*/ 5054993 w 5054993"/>
              <a:gd name="connsiteY2" fmla="*/ 3178067 h 3203544"/>
              <a:gd name="connsiteX3" fmla="*/ 214009 w 5054993"/>
              <a:gd name="connsiteY3" fmla="*/ 2993241 h 3203544"/>
              <a:gd name="connsiteX4" fmla="*/ 0 w 5054993"/>
              <a:gd name="connsiteY4" fmla="*/ 0 h 3203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4993" h="3203544">
                <a:moveTo>
                  <a:pt x="0" y="0"/>
                </a:moveTo>
                <a:lnTo>
                  <a:pt x="5054993" y="0"/>
                </a:lnTo>
                <a:lnTo>
                  <a:pt x="5054993" y="3178067"/>
                </a:lnTo>
                <a:cubicBezTo>
                  <a:pt x="3441332" y="3116458"/>
                  <a:pt x="1963857" y="3366135"/>
                  <a:pt x="214009" y="299324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A1DFCAF-B907-4D75-E9B4-1D49AF50F5CD}"/>
              </a:ext>
            </a:extLst>
          </p:cNvPr>
          <p:cNvGrpSpPr/>
          <p:nvPr/>
        </p:nvGrpSpPr>
        <p:grpSpPr>
          <a:xfrm>
            <a:off x="1079247" y="1484480"/>
            <a:ext cx="1229360" cy="689089"/>
            <a:chOff x="3822589" y="826562"/>
            <a:chExt cx="3217455" cy="1803470"/>
          </a:xfrm>
        </p:grpSpPr>
        <p:pic>
          <p:nvPicPr>
            <p:cNvPr id="82" name="Picture 8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3C9A954-B565-A62E-5D44-57A489A8B6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print">
              <a:duotone>
                <a:prstClr val="black"/>
                <a:srgbClr val="A5A5A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99" t="31527" r="21855" b="43886"/>
            <a:stretch/>
          </p:blipFill>
          <p:spPr>
            <a:xfrm>
              <a:off x="4000500" y="943880"/>
              <a:ext cx="2811463" cy="1686152"/>
            </a:xfrm>
            <a:prstGeom prst="rect">
              <a:avLst/>
            </a:prstGeom>
          </p:spPr>
        </p:pic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F078E3D7-98C0-948C-A4D3-3E80A8577FDE}"/>
                </a:ext>
              </a:extLst>
            </p:cNvPr>
            <p:cNvSpPr/>
            <p:nvPr/>
          </p:nvSpPr>
          <p:spPr>
            <a:xfrm rot="20548396">
              <a:off x="6572833" y="826562"/>
              <a:ext cx="467211" cy="1696983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CA1822B3-C107-036A-FF3F-9A33F055076D}"/>
                </a:ext>
              </a:extLst>
            </p:cNvPr>
            <p:cNvSpPr/>
            <p:nvPr/>
          </p:nvSpPr>
          <p:spPr>
            <a:xfrm rot="231861">
              <a:off x="3822589" y="867453"/>
              <a:ext cx="229630" cy="1549128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A31C134-6009-88EA-57E9-23F229CD3F21}"/>
              </a:ext>
            </a:extLst>
          </p:cNvPr>
          <p:cNvGrpSpPr/>
          <p:nvPr/>
        </p:nvGrpSpPr>
        <p:grpSpPr>
          <a:xfrm>
            <a:off x="1352645" y="3595730"/>
            <a:ext cx="697286" cy="467069"/>
            <a:chOff x="4682149" y="2908938"/>
            <a:chExt cx="1824924" cy="1222404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49FEFED9-2967-9034-24FE-6AB6C5B5CC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duotone>
                <a:prstClr val="black"/>
                <a:srgbClr val="A5A5A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19" t="28967" r="35822" b="53996"/>
            <a:stretch/>
          </p:blipFill>
          <p:spPr>
            <a:xfrm>
              <a:off x="4737099" y="2962276"/>
              <a:ext cx="1660528" cy="1168401"/>
            </a:xfrm>
            <a:prstGeom prst="rect">
              <a:avLst/>
            </a:prstGeom>
          </p:spPr>
        </p:pic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3221D0D-96F5-3BF0-0162-13F167454856}"/>
                </a:ext>
              </a:extLst>
            </p:cNvPr>
            <p:cNvSpPr/>
            <p:nvPr/>
          </p:nvSpPr>
          <p:spPr>
            <a:xfrm rot="21194287">
              <a:off x="6335374" y="2941193"/>
              <a:ext cx="171699" cy="116548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E4FADADE-7696-1EEA-6399-7258F00C3F78}"/>
                </a:ext>
              </a:extLst>
            </p:cNvPr>
            <p:cNvSpPr/>
            <p:nvPr/>
          </p:nvSpPr>
          <p:spPr>
            <a:xfrm rot="20890118">
              <a:off x="6269208" y="2930234"/>
              <a:ext cx="171699" cy="36581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6AD29EC8-FF41-E038-01D2-9B30ABFAD121}"/>
                </a:ext>
              </a:extLst>
            </p:cNvPr>
            <p:cNvSpPr/>
            <p:nvPr/>
          </p:nvSpPr>
          <p:spPr>
            <a:xfrm rot="291876">
              <a:off x="4685665" y="2934396"/>
              <a:ext cx="61059" cy="57368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C97EFE7A-247F-C286-7BD7-ECF4820423F6}"/>
                </a:ext>
              </a:extLst>
            </p:cNvPr>
            <p:cNvSpPr/>
            <p:nvPr/>
          </p:nvSpPr>
          <p:spPr>
            <a:xfrm rot="21438580">
              <a:off x="4694716" y="3677283"/>
              <a:ext cx="45719" cy="454059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B8BA4430-C3AE-38D5-3383-46A92C9BCF85}"/>
                </a:ext>
              </a:extLst>
            </p:cNvPr>
            <p:cNvSpPr/>
            <p:nvPr/>
          </p:nvSpPr>
          <p:spPr>
            <a:xfrm rot="120000">
              <a:off x="5448647" y="2928058"/>
              <a:ext cx="785333" cy="6221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1C333639-A3AD-10AF-E185-B86D1734A6C1}"/>
                </a:ext>
              </a:extLst>
            </p:cNvPr>
            <p:cNvSpPr/>
            <p:nvPr/>
          </p:nvSpPr>
          <p:spPr>
            <a:xfrm rot="60000">
              <a:off x="4682149" y="2908938"/>
              <a:ext cx="1020299" cy="6221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112722-8F62-5D1D-8ADA-4B13A73009CD}"/>
              </a:ext>
            </a:extLst>
          </p:cNvPr>
          <p:cNvGrpSpPr/>
          <p:nvPr/>
        </p:nvGrpSpPr>
        <p:grpSpPr>
          <a:xfrm>
            <a:off x="1123117" y="2539285"/>
            <a:ext cx="1149405" cy="701233"/>
            <a:chOff x="2466777" y="855362"/>
            <a:chExt cx="3008199" cy="1835253"/>
          </a:xfrm>
        </p:grpSpPr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AC19081F-7BB9-864B-61F5-5940A216BD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duotone>
                <a:prstClr val="black"/>
                <a:srgbClr val="A5A5A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28" t="26805" r="30650" b="48608"/>
            <a:stretch/>
          </p:blipFill>
          <p:spPr>
            <a:xfrm>
              <a:off x="2536825" y="968148"/>
              <a:ext cx="2717800" cy="1686152"/>
            </a:xfrm>
            <a:prstGeom prst="rect">
              <a:avLst/>
            </a:prstGeom>
          </p:spPr>
        </p:pic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6DD83776-6D4D-FBC6-1078-B1CEEB9D09E6}"/>
                </a:ext>
              </a:extLst>
            </p:cNvPr>
            <p:cNvSpPr/>
            <p:nvPr/>
          </p:nvSpPr>
          <p:spPr>
            <a:xfrm rot="-60000">
              <a:off x="3359061" y="2644896"/>
              <a:ext cx="1962488" cy="45719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89FDAC54-8D6F-30ED-44D2-6C342CE2276E}"/>
                </a:ext>
              </a:extLst>
            </p:cNvPr>
            <p:cNvSpPr/>
            <p:nvPr/>
          </p:nvSpPr>
          <p:spPr>
            <a:xfrm rot="4461918">
              <a:off x="4399093" y="1503098"/>
              <a:ext cx="1723620" cy="42814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98A7E4CB-9F49-D233-077E-1C8B96C62B5B}"/>
                </a:ext>
              </a:extLst>
            </p:cNvPr>
            <p:cNvSpPr/>
            <p:nvPr/>
          </p:nvSpPr>
          <p:spPr>
            <a:xfrm rot="16420505">
              <a:off x="1788840" y="1605987"/>
              <a:ext cx="1468374" cy="11250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62F84E97-5CAF-44FA-3C87-E64AC64E14C2}"/>
                </a:ext>
              </a:extLst>
            </p:cNvPr>
            <p:cNvSpPr/>
            <p:nvPr/>
          </p:nvSpPr>
          <p:spPr>
            <a:xfrm rot="60000">
              <a:off x="2656644" y="912746"/>
              <a:ext cx="2194359" cy="70091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330E101C-16D5-2DD7-660D-5B085115CAEB}"/>
              </a:ext>
            </a:extLst>
          </p:cNvPr>
          <p:cNvCxnSpPr>
            <a:cxnSpLocks/>
          </p:cNvCxnSpPr>
          <p:nvPr/>
        </p:nvCxnSpPr>
        <p:spPr>
          <a:xfrm>
            <a:off x="1659266" y="2242674"/>
            <a:ext cx="0" cy="28800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D4E38936-B388-265E-5666-728E7CE6FBFC}"/>
              </a:ext>
            </a:extLst>
          </p:cNvPr>
          <p:cNvGrpSpPr/>
          <p:nvPr/>
        </p:nvGrpSpPr>
        <p:grpSpPr>
          <a:xfrm>
            <a:off x="1055529" y="2217274"/>
            <a:ext cx="518091" cy="276999"/>
            <a:chOff x="2868811" y="2630368"/>
            <a:chExt cx="986799" cy="527599"/>
          </a:xfrm>
          <a:noFill/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026D5A77-5914-9526-A1AE-ED83934090A9}"/>
                </a:ext>
              </a:extLst>
            </p:cNvPr>
            <p:cNvSpPr txBox="1"/>
            <p:nvPr/>
          </p:nvSpPr>
          <p:spPr>
            <a:xfrm>
              <a:off x="2868811" y="2630368"/>
              <a:ext cx="986799" cy="5275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1 c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kumimoji="0" lang="en-NL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DEE8349E-EEF7-EF0C-F307-27FD81D34721}"/>
                </a:ext>
              </a:extLst>
            </p:cNvPr>
            <p:cNvCxnSpPr>
              <a:cxnSpLocks/>
            </p:cNvCxnSpPr>
            <p:nvPr/>
          </p:nvCxnSpPr>
          <p:spPr>
            <a:xfrm>
              <a:off x="3020991" y="2630368"/>
              <a:ext cx="678166" cy="0"/>
            </a:xfrm>
            <a:prstGeom prst="line">
              <a:avLst/>
            </a:prstGeom>
            <a:grpFill/>
            <a:ln w="349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0B9C85A0-AFA3-4088-EA32-441AE289CF5D}"/>
              </a:ext>
            </a:extLst>
          </p:cNvPr>
          <p:cNvCxnSpPr>
            <a:cxnSpLocks/>
          </p:cNvCxnSpPr>
          <p:nvPr/>
        </p:nvCxnSpPr>
        <p:spPr>
          <a:xfrm>
            <a:off x="1659266" y="3268273"/>
            <a:ext cx="0" cy="28800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67A0D1B0-9FFD-7D7F-4CD0-0A1411CB971E}"/>
              </a:ext>
            </a:extLst>
          </p:cNvPr>
          <p:cNvCxnSpPr>
            <a:cxnSpLocks/>
          </p:cNvCxnSpPr>
          <p:nvPr/>
        </p:nvCxnSpPr>
        <p:spPr>
          <a:xfrm>
            <a:off x="1659266" y="4140176"/>
            <a:ext cx="0" cy="28800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0B05A18E-3608-FDD4-93B8-568419727F6D}"/>
              </a:ext>
            </a:extLst>
          </p:cNvPr>
          <p:cNvSpPr txBox="1"/>
          <p:nvPr/>
        </p:nvSpPr>
        <p:spPr>
          <a:xfrm>
            <a:off x="1704450" y="2195019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Oxidation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9D7468B-3DA1-11FF-58C7-4B4A357DF197}"/>
              </a:ext>
            </a:extLst>
          </p:cNvPr>
          <p:cNvSpPr txBox="1"/>
          <p:nvPr/>
        </p:nvSpPr>
        <p:spPr>
          <a:xfrm>
            <a:off x="1679148" y="3243416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Carbonization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8C6988F-2BD9-4243-C74C-0F49D96FD67B}"/>
              </a:ext>
            </a:extLst>
          </p:cNvPr>
          <p:cNvSpPr txBox="1"/>
          <p:nvPr/>
        </p:nvSpPr>
        <p:spPr>
          <a:xfrm>
            <a:off x="1672979" y="4116001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Flow cell testing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AAF871D6-95AC-3552-B564-43E4A4A9980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95390" y="4504198"/>
            <a:ext cx="1610775" cy="137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61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149E2-C7DA-022C-316D-151854521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DFC2AC-762C-2A26-07DF-36A8ED7C0B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73B7F96-97DC-BBD5-13D7-3CE20B7D2A31}"/>
              </a:ext>
            </a:extLst>
          </p:cNvPr>
          <p:cNvSpPr/>
          <p:nvPr/>
        </p:nvSpPr>
        <p:spPr>
          <a:xfrm>
            <a:off x="727896" y="1598103"/>
            <a:ext cx="5319953" cy="480111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C478DF76-ED15-F8F0-5B5E-066808BCB97F}"/>
              </a:ext>
            </a:extLst>
          </p:cNvPr>
          <p:cNvSpPr txBox="1">
            <a:spLocks/>
          </p:cNvSpPr>
          <p:nvPr/>
        </p:nvSpPr>
        <p:spPr>
          <a:xfrm>
            <a:off x="332510" y="302140"/>
            <a:ext cx="11519064" cy="9100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78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Engineering porous electrodes for redox flow batteries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Additive manufacturing of porous electrodes</a:t>
            </a:r>
            <a:endParaRPr kumimoji="0" lang="en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0D63C3-EBAC-0543-E616-A6F4774B0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3752" y="2654468"/>
            <a:ext cx="1779853" cy="176655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FEF86D4-B755-3D47-4ACB-00BB84545DD0}"/>
              </a:ext>
            </a:extLst>
          </p:cNvPr>
          <p:cNvGrpSpPr/>
          <p:nvPr/>
        </p:nvGrpSpPr>
        <p:grpSpPr>
          <a:xfrm>
            <a:off x="10413861" y="4542787"/>
            <a:ext cx="785793" cy="308000"/>
            <a:chOff x="3079380" y="2646794"/>
            <a:chExt cx="529419" cy="285751"/>
          </a:xfrm>
          <a:noFill/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2F6AE8C-023E-56E9-5BE5-2CABC5CC1265}"/>
                </a:ext>
              </a:extLst>
            </p:cNvPr>
            <p:cNvSpPr txBox="1"/>
            <p:nvPr/>
          </p:nvSpPr>
          <p:spPr>
            <a:xfrm>
              <a:off x="3079380" y="2647001"/>
              <a:ext cx="529419" cy="28554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 </a:t>
              </a:r>
              <a:r>
                <a:rPr kumimoji="0" lang="el-GR" sz="1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kumimoji="0" lang="en-NL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48106FD-3C6C-BE0B-3021-0DC1CDAF108A}"/>
                </a:ext>
              </a:extLst>
            </p:cNvPr>
            <p:cNvCxnSpPr>
              <a:cxnSpLocks/>
            </p:cNvCxnSpPr>
            <p:nvPr/>
          </p:nvCxnSpPr>
          <p:spPr>
            <a:xfrm>
              <a:off x="3168390" y="2646794"/>
              <a:ext cx="356930" cy="0"/>
            </a:xfrm>
            <a:prstGeom prst="line">
              <a:avLst/>
            </a:prstGeom>
            <a:grpFill/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53D11F2-B4D6-B78A-364B-91C844AA38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8" t="9943" r="13420" b="1"/>
          <a:stretch/>
        </p:blipFill>
        <p:spPr>
          <a:xfrm>
            <a:off x="2054820" y="2673549"/>
            <a:ext cx="909630" cy="9726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DA0E25-CD0E-39FF-E533-7ECDED6490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0" t="8590" r="13343"/>
          <a:stretch/>
        </p:blipFill>
        <p:spPr>
          <a:xfrm>
            <a:off x="1054795" y="3706261"/>
            <a:ext cx="916940" cy="9872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B5F2AC-E488-1FD2-B48A-93592CCC81F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1" t="10643" r="17102" b="2103"/>
          <a:stretch/>
        </p:blipFill>
        <p:spPr>
          <a:xfrm>
            <a:off x="1086711" y="2688687"/>
            <a:ext cx="853109" cy="9423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CD3BF2-0E75-5F30-60F4-90F379E869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3" t="10466" r="15379" b="921"/>
          <a:stretch/>
        </p:blipFill>
        <p:spPr>
          <a:xfrm>
            <a:off x="2063865" y="3721367"/>
            <a:ext cx="891540" cy="9570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63B726-DB30-B631-BAF3-E391BB655CEC}"/>
              </a:ext>
            </a:extLst>
          </p:cNvPr>
          <p:cNvSpPr txBox="1"/>
          <p:nvPr/>
        </p:nvSpPr>
        <p:spPr>
          <a:xfrm>
            <a:off x="3928539" y="1749449"/>
            <a:ext cx="16081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Metal 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3D printing </a:t>
            </a:r>
            <a:endParaRPr lang="en-NL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44374D-FCF4-A406-0B9D-E044AA8E2FD7}"/>
              </a:ext>
            </a:extLst>
          </p:cNvPr>
          <p:cNvSpPr txBox="1"/>
          <p:nvPr/>
        </p:nvSpPr>
        <p:spPr>
          <a:xfrm>
            <a:off x="3728023" y="4921226"/>
            <a:ext cx="1992853" cy="1051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 electrodes</a:t>
            </a:r>
          </a:p>
          <a:p>
            <a:pPr algn="ctr">
              <a:spcBef>
                <a:spcPts val="50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Stereolithography</a:t>
            </a:r>
          </a:p>
          <a:p>
            <a:pPr algn="ctr">
              <a:spcBef>
                <a:spcPts val="50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97CC75-0AA2-1705-2FFD-EA066B4CCE89}"/>
              </a:ext>
            </a:extLst>
          </p:cNvPr>
          <p:cNvSpPr txBox="1"/>
          <p:nvPr/>
        </p:nvSpPr>
        <p:spPr>
          <a:xfrm>
            <a:off x="6608045" y="1749449"/>
            <a:ext cx="16930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Topology 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optimization</a:t>
            </a:r>
            <a:endParaRPr lang="en-NL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6DB1B2-D559-15EA-5523-5CC56A3AB1A8}"/>
              </a:ext>
            </a:extLst>
          </p:cNvPr>
          <p:cNvSpPr txBox="1"/>
          <p:nvPr/>
        </p:nvSpPr>
        <p:spPr>
          <a:xfrm>
            <a:off x="9575335" y="1749449"/>
            <a:ext cx="13789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Cell-level 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imaging</a:t>
            </a:r>
            <a:endParaRPr lang="en-NL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6B290F-F6D6-A64D-D06C-16912CE97974}"/>
              </a:ext>
            </a:extLst>
          </p:cNvPr>
          <p:cNvSpPr txBox="1"/>
          <p:nvPr/>
        </p:nvSpPr>
        <p:spPr>
          <a:xfrm>
            <a:off x="6473091" y="4921226"/>
            <a:ext cx="1992853" cy="1051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Bottom-up design</a:t>
            </a:r>
          </a:p>
          <a:p>
            <a:pPr algn="ctr">
              <a:spcBef>
                <a:spcPts val="50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fields</a:t>
            </a:r>
          </a:p>
          <a:p>
            <a:pPr algn="ctr">
              <a:spcBef>
                <a:spcPts val="50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Continuum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D467F6-FCAA-1345-BECD-8F195B587B01}"/>
              </a:ext>
            </a:extLst>
          </p:cNvPr>
          <p:cNvSpPr txBox="1"/>
          <p:nvPr/>
        </p:nvSpPr>
        <p:spPr>
          <a:xfrm>
            <a:off x="9225049" y="4921226"/>
            <a:ext cx="1967205" cy="1051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Operando</a:t>
            </a:r>
          </a:p>
          <a:p>
            <a:pPr algn="ctr">
              <a:spcBef>
                <a:spcPts val="50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Confocal imaging</a:t>
            </a:r>
          </a:p>
          <a:p>
            <a:pPr algn="ctr">
              <a:spcBef>
                <a:spcPts val="50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 design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E93D168-D23C-16AD-314C-0A69CDBA69CD}"/>
              </a:ext>
            </a:extLst>
          </p:cNvPr>
          <p:cNvSpPr/>
          <p:nvPr/>
        </p:nvSpPr>
        <p:spPr>
          <a:xfrm>
            <a:off x="810567" y="1554019"/>
            <a:ext cx="2351437" cy="4559811"/>
          </a:xfrm>
          <a:prstGeom prst="roundRect">
            <a:avLst/>
          </a:prstGeom>
          <a:noFill/>
          <a:ln w="31750">
            <a:solidFill>
              <a:srgbClr val="2A96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5FA482B-C8D5-9DE0-1398-DFC2434B838D}"/>
              </a:ext>
            </a:extLst>
          </p:cNvPr>
          <p:cNvSpPr/>
          <p:nvPr/>
        </p:nvSpPr>
        <p:spPr>
          <a:xfrm>
            <a:off x="3549698" y="1554020"/>
            <a:ext cx="2351437" cy="4559810"/>
          </a:xfrm>
          <a:prstGeom prst="roundRect">
            <a:avLst/>
          </a:prstGeom>
          <a:noFill/>
          <a:ln w="31750">
            <a:solidFill>
              <a:srgbClr val="2A96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F76E3A6-9AF3-D60F-F880-BFF274797B10}"/>
              </a:ext>
            </a:extLst>
          </p:cNvPr>
          <p:cNvSpPr/>
          <p:nvPr/>
        </p:nvSpPr>
        <p:spPr>
          <a:xfrm>
            <a:off x="6288829" y="1554020"/>
            <a:ext cx="2351437" cy="4559810"/>
          </a:xfrm>
          <a:prstGeom prst="roundRect">
            <a:avLst/>
          </a:prstGeom>
          <a:noFill/>
          <a:ln w="31750">
            <a:solidFill>
              <a:srgbClr val="2A96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644F4AC-FFA0-D826-F5A7-D31FF61F7414}"/>
              </a:ext>
            </a:extLst>
          </p:cNvPr>
          <p:cNvSpPr/>
          <p:nvPr/>
        </p:nvSpPr>
        <p:spPr>
          <a:xfrm>
            <a:off x="9027961" y="1554019"/>
            <a:ext cx="2351437" cy="4559811"/>
          </a:xfrm>
          <a:prstGeom prst="roundRect">
            <a:avLst/>
          </a:prstGeom>
          <a:noFill/>
          <a:ln w="31750">
            <a:solidFill>
              <a:srgbClr val="2A96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25918B-09AB-801F-7285-A2EC6B0E1335}"/>
              </a:ext>
            </a:extLst>
          </p:cNvPr>
          <p:cNvSpPr txBox="1"/>
          <p:nvPr/>
        </p:nvSpPr>
        <p:spPr>
          <a:xfrm>
            <a:off x="1000550" y="1749449"/>
            <a:ext cx="19656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Additive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manufacturing</a:t>
            </a:r>
            <a:endParaRPr lang="en-NL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F52EB4C-537E-2BFA-67B7-910B5B36FBB5}"/>
              </a:ext>
            </a:extLst>
          </p:cNvPr>
          <p:cNvSpPr txBox="1"/>
          <p:nvPr/>
        </p:nvSpPr>
        <p:spPr>
          <a:xfrm>
            <a:off x="933888" y="4921226"/>
            <a:ext cx="2082621" cy="1051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freedom</a:t>
            </a:r>
          </a:p>
          <a:p>
            <a:pPr algn="ctr">
              <a:spcBef>
                <a:spcPts val="50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 electrodes</a:t>
            </a:r>
          </a:p>
          <a:p>
            <a:pPr algn="ctr">
              <a:spcBef>
                <a:spcPts val="50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designs</a:t>
            </a:r>
          </a:p>
        </p:txBody>
      </p:sp>
      <p:pic>
        <p:nvPicPr>
          <p:cNvPr id="26" name="Picture 25" descr="A close-up of a green and white square&#10;&#10;Description automatically generated">
            <a:extLst>
              <a:ext uri="{FF2B5EF4-FFF2-40B4-BE49-F238E27FC236}">
                <a16:creationId xmlns:a16="http://schemas.microsoft.com/office/drawing/2014/main" id="{1D0D2856-09BA-BCA5-BC2A-2E0F0C07E5D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03" t="38036" r="29085" b="33846"/>
          <a:stretch/>
        </p:blipFill>
        <p:spPr>
          <a:xfrm>
            <a:off x="6854841" y="3707364"/>
            <a:ext cx="1188707" cy="1080000"/>
          </a:xfrm>
          <a:prstGeom prst="rect">
            <a:avLst/>
          </a:prstGeom>
        </p:spPr>
      </p:pic>
      <p:pic>
        <p:nvPicPr>
          <p:cNvPr id="27" name="Picture 26" descr="A close-up of a green and white square&#10;&#10;Description automatically generated">
            <a:extLst>
              <a:ext uri="{FF2B5EF4-FFF2-40B4-BE49-F238E27FC236}">
                <a16:creationId xmlns:a16="http://schemas.microsoft.com/office/drawing/2014/main" id="{C4AE5532-18DB-F6D2-551A-072A0F4BB6C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7" t="38036" r="55101" b="33846"/>
          <a:stretch/>
        </p:blipFill>
        <p:spPr>
          <a:xfrm>
            <a:off x="6854841" y="2627364"/>
            <a:ext cx="1188707" cy="1080000"/>
          </a:xfrm>
          <a:prstGeom prst="rect">
            <a:avLst/>
          </a:prstGeom>
        </p:spPr>
      </p:pic>
      <p:pic>
        <p:nvPicPr>
          <p:cNvPr id="28" name="Picture 27" descr="A close-up of a grey surface&#10;&#10;Description automatically generated">
            <a:extLst>
              <a:ext uri="{FF2B5EF4-FFF2-40B4-BE49-F238E27FC236}">
                <a16:creationId xmlns:a16="http://schemas.microsoft.com/office/drawing/2014/main" id="{74FD7332-74A0-1684-2E50-6F23AC43DF4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285"/>
          <a:stretch/>
        </p:blipFill>
        <p:spPr>
          <a:xfrm>
            <a:off x="3771260" y="2993588"/>
            <a:ext cx="1908313" cy="129834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BCFB27A-59E3-B1DE-D9C3-571AE6FA2BDD}"/>
              </a:ext>
            </a:extLst>
          </p:cNvPr>
          <p:cNvGrpSpPr/>
          <p:nvPr/>
        </p:nvGrpSpPr>
        <p:grpSpPr>
          <a:xfrm>
            <a:off x="5021302" y="4415864"/>
            <a:ext cx="785793" cy="308000"/>
            <a:chOff x="3079380" y="2646794"/>
            <a:chExt cx="529419" cy="285751"/>
          </a:xfrm>
          <a:noFill/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9384F9E-5E59-F3D4-DE23-086556C55946}"/>
                </a:ext>
              </a:extLst>
            </p:cNvPr>
            <p:cNvSpPr txBox="1"/>
            <p:nvPr/>
          </p:nvSpPr>
          <p:spPr>
            <a:xfrm>
              <a:off x="3079380" y="2647001"/>
              <a:ext cx="529419" cy="28554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00 </a:t>
              </a:r>
              <a:r>
                <a:rPr kumimoji="0" lang="el-GR" sz="1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kumimoji="0" lang="en-NL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2FE56E4-EAF4-2FD8-05FF-7EC69CD6071D}"/>
                </a:ext>
              </a:extLst>
            </p:cNvPr>
            <p:cNvCxnSpPr>
              <a:cxnSpLocks/>
            </p:cNvCxnSpPr>
            <p:nvPr/>
          </p:nvCxnSpPr>
          <p:spPr>
            <a:xfrm>
              <a:off x="3219729" y="2646794"/>
              <a:ext cx="242546" cy="0"/>
            </a:xfrm>
            <a:prstGeom prst="line">
              <a:avLst/>
            </a:prstGeom>
            <a:grpFill/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C54BCAED-085E-5C0C-CE2D-F67E054AB111}"/>
              </a:ext>
            </a:extLst>
          </p:cNvPr>
          <p:cNvSpPr/>
          <p:nvPr/>
        </p:nvSpPr>
        <p:spPr>
          <a:xfrm>
            <a:off x="3387872" y="1451072"/>
            <a:ext cx="8112117" cy="480111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96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CCC993-BD71-046A-55F6-EBB32BCDC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236C8D-10E1-FCFB-8EE6-85134759DD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/>
              <a:t>Van der Heijden, M. et al., Adv. Mater. </a:t>
            </a:r>
            <a:r>
              <a:rPr lang="nl-NL" dirty="0" err="1"/>
              <a:t>Technol</a:t>
            </a:r>
            <a:r>
              <a:rPr lang="nl-NL" dirty="0"/>
              <a:t>., 8 (18), 2300611 (2023)</a:t>
            </a:r>
          </a:p>
          <a:p>
            <a:endParaRPr lang="nl-NL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B7A5441-76F6-98BA-C84F-416BC3D42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Next step - Engineering porous electrodes for redox flow batteries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Additive manufacturing of porous electrodes</a:t>
            </a:r>
            <a:endParaRPr lang="en-N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4F5701-F56B-1DB3-3050-A1E2018263BF}"/>
              </a:ext>
            </a:extLst>
          </p:cNvPr>
          <p:cNvSpPr txBox="1"/>
          <p:nvPr/>
        </p:nvSpPr>
        <p:spPr>
          <a:xfrm>
            <a:off x="7809828" y="1288402"/>
            <a:ext cx="3115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Advanced designs - TPMS</a:t>
            </a:r>
            <a:endParaRPr lang="en-NL" sz="18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BB80A38-8D48-401D-9414-B05FC6033252}"/>
              </a:ext>
            </a:extLst>
          </p:cNvPr>
          <p:cNvGrpSpPr/>
          <p:nvPr/>
        </p:nvGrpSpPr>
        <p:grpSpPr>
          <a:xfrm>
            <a:off x="951646" y="1507683"/>
            <a:ext cx="1229360" cy="689089"/>
            <a:chOff x="3822589" y="826562"/>
            <a:chExt cx="3217455" cy="1803470"/>
          </a:xfrm>
        </p:grpSpPr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FA50C63-6DCA-B24B-0E78-4C0686F7E8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A5A5A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99" t="31527" r="21855" b="43886"/>
            <a:stretch/>
          </p:blipFill>
          <p:spPr>
            <a:xfrm>
              <a:off x="4000500" y="943880"/>
              <a:ext cx="2811463" cy="168615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E827813-1F38-D0A9-11D3-DEFBDBFEAAC7}"/>
                </a:ext>
              </a:extLst>
            </p:cNvPr>
            <p:cNvSpPr/>
            <p:nvPr/>
          </p:nvSpPr>
          <p:spPr>
            <a:xfrm rot="20548396">
              <a:off x="6572833" y="826562"/>
              <a:ext cx="467211" cy="1696983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7E943D2-A222-75CC-E1E2-37822BAACE6E}"/>
                </a:ext>
              </a:extLst>
            </p:cNvPr>
            <p:cNvSpPr/>
            <p:nvPr/>
          </p:nvSpPr>
          <p:spPr>
            <a:xfrm rot="231861">
              <a:off x="3822589" y="867453"/>
              <a:ext cx="229630" cy="1549128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D5CDC95-FEB5-1973-C6EF-14DE0FAC0F97}"/>
              </a:ext>
            </a:extLst>
          </p:cNvPr>
          <p:cNvGrpSpPr/>
          <p:nvPr/>
        </p:nvGrpSpPr>
        <p:grpSpPr>
          <a:xfrm>
            <a:off x="1225044" y="3618933"/>
            <a:ext cx="697286" cy="467069"/>
            <a:chOff x="4682149" y="2908938"/>
            <a:chExt cx="1824924" cy="122240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18F0E8-CDE1-7397-C74D-776E53BE42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A5A5A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19" t="28967" r="35822" b="53996"/>
            <a:stretch/>
          </p:blipFill>
          <p:spPr>
            <a:xfrm>
              <a:off x="4737099" y="2962276"/>
              <a:ext cx="1660528" cy="116840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31888CE-8A31-D0C6-FAEB-5FC4DB14837E}"/>
                </a:ext>
              </a:extLst>
            </p:cNvPr>
            <p:cNvSpPr/>
            <p:nvPr/>
          </p:nvSpPr>
          <p:spPr>
            <a:xfrm rot="21194287">
              <a:off x="6335374" y="2941193"/>
              <a:ext cx="171699" cy="116548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5724362-78BA-DB31-A731-FF91C4E4B03C}"/>
                </a:ext>
              </a:extLst>
            </p:cNvPr>
            <p:cNvSpPr/>
            <p:nvPr/>
          </p:nvSpPr>
          <p:spPr>
            <a:xfrm rot="20890118">
              <a:off x="6269208" y="2930234"/>
              <a:ext cx="171699" cy="36581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815C742-7158-87ED-DFF9-54BFCBDAA90A}"/>
                </a:ext>
              </a:extLst>
            </p:cNvPr>
            <p:cNvSpPr/>
            <p:nvPr/>
          </p:nvSpPr>
          <p:spPr>
            <a:xfrm rot="291876">
              <a:off x="4685665" y="2934396"/>
              <a:ext cx="61059" cy="57368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78DC60F-46D7-D862-57B5-6984389953E1}"/>
                </a:ext>
              </a:extLst>
            </p:cNvPr>
            <p:cNvSpPr/>
            <p:nvPr/>
          </p:nvSpPr>
          <p:spPr>
            <a:xfrm rot="21438580">
              <a:off x="4694716" y="3677283"/>
              <a:ext cx="45719" cy="454059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324B6C1-6186-90BF-921F-BFF0C5BAEC4C}"/>
                </a:ext>
              </a:extLst>
            </p:cNvPr>
            <p:cNvSpPr/>
            <p:nvPr/>
          </p:nvSpPr>
          <p:spPr>
            <a:xfrm rot="120000">
              <a:off x="5448647" y="2928058"/>
              <a:ext cx="785333" cy="6221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180F394-C384-F35B-41BD-6D4FBB2E2592}"/>
                </a:ext>
              </a:extLst>
            </p:cNvPr>
            <p:cNvSpPr/>
            <p:nvPr/>
          </p:nvSpPr>
          <p:spPr>
            <a:xfrm rot="60000">
              <a:off x="4682149" y="2908938"/>
              <a:ext cx="1020299" cy="6221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A7467A4-F238-451F-4640-27CD41DF0C01}"/>
              </a:ext>
            </a:extLst>
          </p:cNvPr>
          <p:cNvGrpSpPr/>
          <p:nvPr/>
        </p:nvGrpSpPr>
        <p:grpSpPr>
          <a:xfrm>
            <a:off x="995516" y="2562488"/>
            <a:ext cx="1149405" cy="701233"/>
            <a:chOff x="2466777" y="855362"/>
            <a:chExt cx="3008199" cy="183525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E41D21D-A363-9F5D-70A6-B18C4EAE2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prstClr val="black"/>
                <a:srgbClr val="A5A5A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28" t="26805" r="30650" b="48608"/>
            <a:stretch/>
          </p:blipFill>
          <p:spPr>
            <a:xfrm>
              <a:off x="2536825" y="968148"/>
              <a:ext cx="2717800" cy="1686152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5BDF8AA-A98F-6530-4152-D0F0E9E9A365}"/>
                </a:ext>
              </a:extLst>
            </p:cNvPr>
            <p:cNvSpPr/>
            <p:nvPr/>
          </p:nvSpPr>
          <p:spPr>
            <a:xfrm rot="-60000">
              <a:off x="3359061" y="2644896"/>
              <a:ext cx="1962488" cy="45719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E808E46-3849-FF6B-3245-8751AC1C0B16}"/>
                </a:ext>
              </a:extLst>
            </p:cNvPr>
            <p:cNvSpPr/>
            <p:nvPr/>
          </p:nvSpPr>
          <p:spPr>
            <a:xfrm rot="4461918">
              <a:off x="4399093" y="1503098"/>
              <a:ext cx="1723620" cy="42814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7392E28-CCF2-F251-C71E-01BED37C8586}"/>
                </a:ext>
              </a:extLst>
            </p:cNvPr>
            <p:cNvSpPr/>
            <p:nvPr/>
          </p:nvSpPr>
          <p:spPr>
            <a:xfrm rot="16420505">
              <a:off x="1788840" y="1605987"/>
              <a:ext cx="1468374" cy="11250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6B7FC76-6B85-374F-0D22-B8F9E310AE71}"/>
                </a:ext>
              </a:extLst>
            </p:cNvPr>
            <p:cNvSpPr/>
            <p:nvPr/>
          </p:nvSpPr>
          <p:spPr>
            <a:xfrm rot="60000">
              <a:off x="2656644" y="912746"/>
              <a:ext cx="2194359" cy="70091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C727350-ADDF-8C57-0B41-D058B1A98502}"/>
              </a:ext>
            </a:extLst>
          </p:cNvPr>
          <p:cNvCxnSpPr>
            <a:cxnSpLocks/>
          </p:cNvCxnSpPr>
          <p:nvPr/>
        </p:nvCxnSpPr>
        <p:spPr>
          <a:xfrm>
            <a:off x="1531665" y="2265877"/>
            <a:ext cx="0" cy="28800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E0B8AAA-4693-3E75-179F-97FAC1E6213C}"/>
              </a:ext>
            </a:extLst>
          </p:cNvPr>
          <p:cNvGrpSpPr/>
          <p:nvPr/>
        </p:nvGrpSpPr>
        <p:grpSpPr>
          <a:xfrm>
            <a:off x="927928" y="2240477"/>
            <a:ext cx="518091" cy="276999"/>
            <a:chOff x="2868811" y="2630368"/>
            <a:chExt cx="986799" cy="527599"/>
          </a:xfrm>
          <a:noFill/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F1D030B-BB37-6726-2A2D-9ED54CEE4430}"/>
                </a:ext>
              </a:extLst>
            </p:cNvPr>
            <p:cNvSpPr txBox="1"/>
            <p:nvPr/>
          </p:nvSpPr>
          <p:spPr>
            <a:xfrm>
              <a:off x="2868811" y="2630368"/>
              <a:ext cx="986799" cy="5275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1 c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kumimoji="0" lang="en-NL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86B6255-6FAF-9B1E-86A8-39680A9F0634}"/>
                </a:ext>
              </a:extLst>
            </p:cNvPr>
            <p:cNvCxnSpPr>
              <a:cxnSpLocks/>
            </p:cNvCxnSpPr>
            <p:nvPr/>
          </p:nvCxnSpPr>
          <p:spPr>
            <a:xfrm>
              <a:off x="3020991" y="2630368"/>
              <a:ext cx="678166" cy="0"/>
            </a:xfrm>
            <a:prstGeom prst="line">
              <a:avLst/>
            </a:prstGeom>
            <a:grpFill/>
            <a:ln w="349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161326C-D938-5010-D90D-6A545353B764}"/>
              </a:ext>
            </a:extLst>
          </p:cNvPr>
          <p:cNvCxnSpPr>
            <a:cxnSpLocks/>
          </p:cNvCxnSpPr>
          <p:nvPr/>
        </p:nvCxnSpPr>
        <p:spPr>
          <a:xfrm>
            <a:off x="1531665" y="3291476"/>
            <a:ext cx="0" cy="28800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FB3D38-9590-B093-9050-5BB4706DC80A}"/>
              </a:ext>
            </a:extLst>
          </p:cNvPr>
          <p:cNvCxnSpPr>
            <a:cxnSpLocks/>
          </p:cNvCxnSpPr>
          <p:nvPr/>
        </p:nvCxnSpPr>
        <p:spPr>
          <a:xfrm>
            <a:off x="1531665" y="4163379"/>
            <a:ext cx="0" cy="28800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8A17358-58A7-F389-0C6A-BA78DC61351E}"/>
              </a:ext>
            </a:extLst>
          </p:cNvPr>
          <p:cNvSpPr txBox="1"/>
          <p:nvPr/>
        </p:nvSpPr>
        <p:spPr>
          <a:xfrm>
            <a:off x="1576849" y="2218222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charset="0"/>
                <a:ea typeface="Arial" charset="0"/>
                <a:cs typeface="Arial" charset="0"/>
              </a:rPr>
              <a:t>Oxidation</a:t>
            </a:r>
            <a:endParaRPr lang="en-NL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FDA19DE-DD4E-72D5-5485-639CA30D8C1A}"/>
              </a:ext>
            </a:extLst>
          </p:cNvPr>
          <p:cNvSpPr txBox="1"/>
          <p:nvPr/>
        </p:nvSpPr>
        <p:spPr>
          <a:xfrm>
            <a:off x="1551547" y="3266619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charset="0"/>
                <a:ea typeface="Arial" charset="0"/>
                <a:cs typeface="Arial" charset="0"/>
              </a:rPr>
              <a:t>Carbonization</a:t>
            </a:r>
            <a:endParaRPr lang="en-NL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F559E32-CF77-5457-680A-1A6D2D46B934}"/>
              </a:ext>
            </a:extLst>
          </p:cNvPr>
          <p:cNvSpPr txBox="1"/>
          <p:nvPr/>
        </p:nvSpPr>
        <p:spPr>
          <a:xfrm>
            <a:off x="1545378" y="4139204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charset="0"/>
                <a:ea typeface="Arial" charset="0"/>
                <a:cs typeface="Arial" charset="0"/>
              </a:rPr>
              <a:t>Flow cell testing</a:t>
            </a:r>
            <a:endParaRPr lang="en-NL" sz="18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1A250C8-CEEE-9E08-1F45-26601E1450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789" y="4527401"/>
            <a:ext cx="1610775" cy="137901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D5E3FB5-6E74-7702-DC84-D83A6581A2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4478" y="4141521"/>
            <a:ext cx="2816788" cy="21600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8BD69D6-C782-E845-1083-1907568D4D6E}"/>
              </a:ext>
            </a:extLst>
          </p:cNvPr>
          <p:cNvSpPr txBox="1"/>
          <p:nvPr/>
        </p:nvSpPr>
        <p:spPr>
          <a:xfrm>
            <a:off x="2981456" y="1282176"/>
            <a:ext cx="434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Pillar design impacts mass transport</a:t>
            </a:r>
            <a:endParaRPr lang="en-NL" sz="18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B35914B-6701-0812-E0E6-3EF1B4FA4456}"/>
              </a:ext>
            </a:extLst>
          </p:cNvPr>
          <p:cNvGrpSpPr/>
          <p:nvPr/>
        </p:nvGrpSpPr>
        <p:grpSpPr>
          <a:xfrm>
            <a:off x="3543789" y="1600359"/>
            <a:ext cx="3278621" cy="2536501"/>
            <a:chOff x="740448" y="1248628"/>
            <a:chExt cx="4764698" cy="3686209"/>
          </a:xfrm>
        </p:grpSpPr>
        <p:pic>
          <p:nvPicPr>
            <p:cNvPr id="38" name="Afbeelding 23" descr="Afbeelding met afstands-, donker&#10;&#10;Automatisch gegenereerde beschrijving">
              <a:extLst>
                <a:ext uri="{FF2B5EF4-FFF2-40B4-BE49-F238E27FC236}">
                  <a16:creationId xmlns:a16="http://schemas.microsoft.com/office/drawing/2014/main" id="{009B0C38-11B0-C269-303A-C42BCA6922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9" t="20118" r="28272" b="18112"/>
            <a:stretch/>
          </p:blipFill>
          <p:spPr>
            <a:xfrm>
              <a:off x="910897" y="3681659"/>
              <a:ext cx="1548973" cy="1253178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39" name="Afbeelding 6">
              <a:extLst>
                <a:ext uri="{FF2B5EF4-FFF2-40B4-BE49-F238E27FC236}">
                  <a16:creationId xmlns:a16="http://schemas.microsoft.com/office/drawing/2014/main" id="{088FC5FA-FE49-6EB9-C3BC-2C68886662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877" t="3082" r="7229" b="10404"/>
            <a:stretch/>
          </p:blipFill>
          <p:spPr>
            <a:xfrm>
              <a:off x="2502959" y="4250515"/>
              <a:ext cx="630888" cy="678143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0F1D0E0-066C-8F14-9738-6CD5B443D7DC}"/>
                </a:ext>
              </a:extLst>
            </p:cNvPr>
            <p:cNvSpPr txBox="1"/>
            <p:nvPr/>
          </p:nvSpPr>
          <p:spPr>
            <a:xfrm>
              <a:off x="1102919" y="3243741"/>
              <a:ext cx="1583237" cy="489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7D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Cylinder</a:t>
              </a:r>
              <a:endParaRPr lang="en-NL" sz="1400" b="1" dirty="0">
                <a:solidFill>
                  <a:srgbClr val="FF7D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4C05DF2-FCDC-3FD0-40C3-7119EE479101}"/>
                </a:ext>
              </a:extLst>
            </p:cNvPr>
            <p:cNvSpPr/>
            <p:nvPr/>
          </p:nvSpPr>
          <p:spPr>
            <a:xfrm>
              <a:off x="1051147" y="3389652"/>
              <a:ext cx="181510" cy="18151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400" dirty="0"/>
            </a:p>
          </p:txBody>
        </p:sp>
        <p:pic>
          <p:nvPicPr>
            <p:cNvPr id="42" name="Afbeelding 15">
              <a:extLst>
                <a:ext uri="{FF2B5EF4-FFF2-40B4-BE49-F238E27FC236}">
                  <a16:creationId xmlns:a16="http://schemas.microsoft.com/office/drawing/2014/main" id="{2FE7FEF8-A2CB-6578-2B82-15FD13D25C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56" t="14898" r="30529" b="25184"/>
            <a:stretch/>
          </p:blipFill>
          <p:spPr>
            <a:xfrm>
              <a:off x="910896" y="1688027"/>
              <a:ext cx="1548972" cy="1253175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43" name="Afbeelding 13">
              <a:extLst>
                <a:ext uri="{FF2B5EF4-FFF2-40B4-BE49-F238E27FC236}">
                  <a16:creationId xmlns:a16="http://schemas.microsoft.com/office/drawing/2014/main" id="{EEB999D2-C62E-C419-E708-A5878011DA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7691" t="4205" r="11119" b="7380"/>
            <a:stretch/>
          </p:blipFill>
          <p:spPr>
            <a:xfrm>
              <a:off x="2502959" y="2256406"/>
              <a:ext cx="630888" cy="679087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900CDAD-3BF4-DA2D-EFAC-7B81622BCD0D}"/>
                </a:ext>
              </a:extLst>
            </p:cNvPr>
            <p:cNvSpPr txBox="1"/>
            <p:nvPr/>
          </p:nvSpPr>
          <p:spPr>
            <a:xfrm>
              <a:off x="1184584" y="1248628"/>
              <a:ext cx="1400048" cy="482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Square</a:t>
              </a:r>
              <a:endParaRPr lang="en-NL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0520AAF-8C67-8936-4AD1-D7C013B2731F}"/>
                </a:ext>
              </a:extLst>
            </p:cNvPr>
            <p:cNvSpPr/>
            <p:nvPr/>
          </p:nvSpPr>
          <p:spPr>
            <a:xfrm>
              <a:off x="1152510" y="1391886"/>
              <a:ext cx="181511" cy="18151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400" dirty="0"/>
            </a:p>
          </p:txBody>
        </p:sp>
        <p:pic>
          <p:nvPicPr>
            <p:cNvPr id="46" name="Afbeelding 17" descr="Afbeelding met transport&#10;&#10;Automatisch gegenereerde beschrijving">
              <a:extLst>
                <a:ext uri="{FF2B5EF4-FFF2-40B4-BE49-F238E27FC236}">
                  <a16:creationId xmlns:a16="http://schemas.microsoft.com/office/drawing/2014/main" id="{5936BB98-958B-6E41-1F8E-FB6514078F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92" t="15938" r="27467" b="17926"/>
            <a:stretch/>
          </p:blipFill>
          <p:spPr>
            <a:xfrm>
              <a:off x="3285753" y="1688027"/>
              <a:ext cx="1548971" cy="1253175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47" name="Afbeelding 19">
              <a:extLst>
                <a:ext uri="{FF2B5EF4-FFF2-40B4-BE49-F238E27FC236}">
                  <a16:creationId xmlns:a16="http://schemas.microsoft.com/office/drawing/2014/main" id="{942464A7-5279-22BC-6153-8623AC4953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28" t="24573" r="31759" b="23547"/>
            <a:stretch/>
          </p:blipFill>
          <p:spPr>
            <a:xfrm>
              <a:off x="4874258" y="2256405"/>
              <a:ext cx="630888" cy="679087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A420984-61D8-D6EC-4C26-867421EA3015}"/>
                </a:ext>
              </a:extLst>
            </p:cNvPr>
            <p:cNvSpPr txBox="1"/>
            <p:nvPr/>
          </p:nvSpPr>
          <p:spPr>
            <a:xfrm>
              <a:off x="3519003" y="1248630"/>
              <a:ext cx="1400048" cy="482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Triangle</a:t>
              </a:r>
              <a:endParaRPr lang="en-NL" sz="1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69129B1B-7B85-261C-57A3-6AB0CE87BF43}"/>
                </a:ext>
              </a:extLst>
            </p:cNvPr>
            <p:cNvSpPr/>
            <p:nvPr/>
          </p:nvSpPr>
          <p:spPr>
            <a:xfrm>
              <a:off x="3481319" y="1394414"/>
              <a:ext cx="181511" cy="181511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400" dirty="0"/>
            </a:p>
          </p:txBody>
        </p:sp>
        <p:pic>
          <p:nvPicPr>
            <p:cNvPr id="50" name="Afbeelding 7">
              <a:extLst>
                <a:ext uri="{FF2B5EF4-FFF2-40B4-BE49-F238E27FC236}">
                  <a16:creationId xmlns:a16="http://schemas.microsoft.com/office/drawing/2014/main" id="{434CBDCC-18A5-24C1-6824-86086E8A92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t="14751" b="5942"/>
            <a:stretch/>
          </p:blipFill>
          <p:spPr>
            <a:xfrm>
              <a:off x="3285754" y="3681659"/>
              <a:ext cx="1548970" cy="1253178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51" name="Afbeelding 10">
              <a:extLst>
                <a:ext uri="{FF2B5EF4-FFF2-40B4-BE49-F238E27FC236}">
                  <a16:creationId xmlns:a16="http://schemas.microsoft.com/office/drawing/2014/main" id="{F96F51F7-9173-6409-6415-28F15D4C35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6073" t="8105" r="29716" b="2785"/>
            <a:stretch/>
          </p:blipFill>
          <p:spPr>
            <a:xfrm>
              <a:off x="4874258" y="4249567"/>
              <a:ext cx="630888" cy="679089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E4F1744-C9F7-6ECA-16A3-6E2353F98752}"/>
                </a:ext>
              </a:extLst>
            </p:cNvPr>
            <p:cNvSpPr txBox="1"/>
            <p:nvPr/>
          </p:nvSpPr>
          <p:spPr>
            <a:xfrm>
              <a:off x="3528388" y="3243743"/>
              <a:ext cx="1400048" cy="482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800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Helix</a:t>
              </a:r>
              <a:endParaRPr lang="en-NL" sz="1400" b="1" dirty="0">
                <a:solidFill>
                  <a:srgbClr val="80008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Diamond 52">
              <a:extLst>
                <a:ext uri="{FF2B5EF4-FFF2-40B4-BE49-F238E27FC236}">
                  <a16:creationId xmlns:a16="http://schemas.microsoft.com/office/drawing/2014/main" id="{7327C4C9-C7DA-2698-FDC0-902FEA974EED}"/>
                </a:ext>
              </a:extLst>
            </p:cNvPr>
            <p:cNvSpPr/>
            <p:nvPr/>
          </p:nvSpPr>
          <p:spPr>
            <a:xfrm>
              <a:off x="3630228" y="3389178"/>
              <a:ext cx="181510" cy="181511"/>
            </a:xfrm>
            <a:prstGeom prst="diamond">
              <a:avLst/>
            </a:prstGeom>
            <a:solidFill>
              <a:schemeClr val="bg1"/>
            </a:solidFill>
            <a:ln w="38100">
              <a:solidFill>
                <a:srgbClr val="800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400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C87A171-1FFC-C486-5790-1B4071DC7C34}"/>
                </a:ext>
              </a:extLst>
            </p:cNvPr>
            <p:cNvSpPr txBox="1"/>
            <p:nvPr/>
          </p:nvSpPr>
          <p:spPr>
            <a:xfrm>
              <a:off x="740448" y="2958071"/>
              <a:ext cx="839246" cy="409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m</a:t>
              </a:r>
              <a:r>
                <a:rPr lang="en-US" sz="105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05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015F2706-362A-97E8-F59C-E40CBE338070}"/>
                </a:ext>
              </a:extLst>
            </p:cNvPr>
            <p:cNvCxnSpPr>
              <a:cxnSpLocks/>
            </p:cNvCxnSpPr>
            <p:nvPr/>
          </p:nvCxnSpPr>
          <p:spPr>
            <a:xfrm>
              <a:off x="912183" y="3014250"/>
              <a:ext cx="492671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F565B96-FAC8-204D-4E35-350D21A0DA85}"/>
              </a:ext>
            </a:extLst>
          </p:cNvPr>
          <p:cNvGrpSpPr/>
          <p:nvPr/>
        </p:nvGrpSpPr>
        <p:grpSpPr>
          <a:xfrm>
            <a:off x="7718522" y="1576106"/>
            <a:ext cx="3242631" cy="2587274"/>
            <a:chOff x="7577699" y="1701366"/>
            <a:chExt cx="3813843" cy="3043039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48A5F68-ED49-9761-776C-F65CB456AEFD}"/>
                </a:ext>
              </a:extLst>
            </p:cNvPr>
            <p:cNvCxnSpPr>
              <a:cxnSpLocks/>
            </p:cNvCxnSpPr>
            <p:nvPr/>
          </p:nvCxnSpPr>
          <p:spPr>
            <a:xfrm>
              <a:off x="8532719" y="4137136"/>
              <a:ext cx="2160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099FD7A0-091B-F331-B206-D31440A9596D}"/>
                </a:ext>
              </a:extLst>
            </p:cNvPr>
            <p:cNvGrpSpPr/>
            <p:nvPr/>
          </p:nvGrpSpPr>
          <p:grpSpPr>
            <a:xfrm>
              <a:off x="7577699" y="1701366"/>
              <a:ext cx="3813843" cy="3043039"/>
              <a:chOff x="7577696" y="1701366"/>
              <a:chExt cx="3813846" cy="3043039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882D76D9-6658-7566-48A3-1FEDC80DD0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028" t="9943" r="13420" b="1"/>
              <a:stretch/>
            </p:blipFill>
            <p:spPr>
              <a:xfrm>
                <a:off x="10304059" y="2023296"/>
                <a:ext cx="1087483" cy="1162785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5289A309-0B4A-1D82-89B0-2E41E3B13A4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570" t="8590" r="13343"/>
              <a:stretch/>
            </p:blipFill>
            <p:spPr>
              <a:xfrm>
                <a:off x="9063031" y="3564153"/>
                <a:ext cx="1096222" cy="1180252"/>
              </a:xfrm>
              <a:prstGeom prst="rect">
                <a:avLst/>
              </a:prstGeom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AFE4044F-6C32-262F-4830-6F17338420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481" t="10643" r="17102" b="2103"/>
              <a:stretch/>
            </p:blipFill>
            <p:spPr>
              <a:xfrm>
                <a:off x="9094947" y="2038433"/>
                <a:ext cx="1019911" cy="1126589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BF83EA3F-ACAE-F472-0D55-F0558D1312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393" t="10466" r="15379" b="921"/>
              <a:stretch/>
            </p:blipFill>
            <p:spPr>
              <a:xfrm>
                <a:off x="10313105" y="3579259"/>
                <a:ext cx="1065856" cy="1144133"/>
              </a:xfrm>
              <a:prstGeom prst="rect">
                <a:avLst/>
              </a:prstGeom>
            </p:spPr>
          </p:pic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CFBD379A-A95F-1A86-82A9-44D573BFFF58}"/>
                  </a:ext>
                </a:extLst>
              </p:cNvPr>
              <p:cNvSpPr txBox="1"/>
              <p:nvPr/>
            </p:nvSpPr>
            <p:spPr>
              <a:xfrm>
                <a:off x="8969442" y="3242171"/>
                <a:ext cx="1187684" cy="3619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008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Primitive</a:t>
                </a:r>
                <a:endParaRPr lang="en-NL" sz="1400" b="1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A24FCE05-5052-6220-813E-5DC09029D0BD}"/>
                  </a:ext>
                </a:extLst>
              </p:cNvPr>
              <p:cNvSpPr txBox="1"/>
              <p:nvPr/>
            </p:nvSpPr>
            <p:spPr>
              <a:xfrm>
                <a:off x="9025637" y="1701366"/>
                <a:ext cx="963383" cy="3619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Gyroid</a:t>
                </a:r>
                <a:endParaRPr lang="en-NL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E1D24863-B06E-7FAA-2883-5725F53B8508}"/>
                  </a:ext>
                </a:extLst>
              </p:cNvPr>
              <p:cNvSpPr txBox="1"/>
              <p:nvPr/>
            </p:nvSpPr>
            <p:spPr>
              <a:xfrm>
                <a:off x="10249412" y="1701367"/>
                <a:ext cx="963383" cy="3619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IWP</a:t>
                </a:r>
                <a:endParaRPr lang="en-NL" sz="1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352AFABB-B511-32E1-1414-4AA3F656AE15}"/>
                  </a:ext>
                </a:extLst>
              </p:cNvPr>
              <p:cNvSpPr txBox="1"/>
              <p:nvPr/>
            </p:nvSpPr>
            <p:spPr>
              <a:xfrm>
                <a:off x="10255869" y="3242172"/>
                <a:ext cx="1135673" cy="3619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FF800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Diamond</a:t>
                </a:r>
                <a:endParaRPr lang="en-NL" sz="1400" b="1" dirty="0">
                  <a:solidFill>
                    <a:srgbClr val="FF800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F4C000B1-20CE-6271-5805-DBA50E21D912}"/>
                  </a:ext>
                </a:extLst>
              </p:cNvPr>
              <p:cNvSpPr txBox="1"/>
              <p:nvPr/>
            </p:nvSpPr>
            <p:spPr>
              <a:xfrm>
                <a:off x="8384224" y="4098479"/>
                <a:ext cx="521297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 m</a:t>
                </a:r>
                <a:r>
                  <a:rPr lang="en-US" sz="105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</a:t>
                </a:r>
                <a:endParaRPr lang="en-NL" sz="105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8CD59D84-CDEC-A464-B7D2-89C019D8FA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927" t="8955" r="14495"/>
              <a:stretch/>
            </p:blipFill>
            <p:spPr>
              <a:xfrm>
                <a:off x="7842380" y="2946183"/>
                <a:ext cx="1089436" cy="1177204"/>
              </a:xfrm>
              <a:prstGeom prst="rect">
                <a:avLst/>
              </a:prstGeom>
            </p:spPr>
          </p:pic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A6B47FAD-C283-3DA7-B243-75C183E85B76}"/>
                  </a:ext>
                </a:extLst>
              </p:cNvPr>
              <p:cNvSpPr txBox="1"/>
              <p:nvPr/>
            </p:nvSpPr>
            <p:spPr>
              <a:xfrm>
                <a:off x="7577696" y="2397388"/>
                <a:ext cx="1494469" cy="6153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Cubic</a:t>
                </a:r>
              </a:p>
              <a:p>
                <a:pPr algn="ctr"/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lattice</a:t>
                </a:r>
              </a:p>
            </p:txBody>
          </p:sp>
        </p:grpSp>
      </p:grpSp>
      <p:sp>
        <p:nvSpPr>
          <p:cNvPr id="72" name="Footer Placeholder 3">
            <a:extLst>
              <a:ext uri="{FF2B5EF4-FFF2-40B4-BE49-F238E27FC236}">
                <a16:creationId xmlns:a16="http://schemas.microsoft.com/office/drawing/2014/main" id="{7DCFC383-F1A0-F89E-44DE-0E5724C98B7C}"/>
              </a:ext>
            </a:extLst>
          </p:cNvPr>
          <p:cNvSpPr txBox="1">
            <a:spLocks/>
          </p:cNvSpPr>
          <p:nvPr/>
        </p:nvSpPr>
        <p:spPr>
          <a:xfrm>
            <a:off x="1380068" y="6170920"/>
            <a:ext cx="9486491" cy="6120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NL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defRPr/>
            </a:pPr>
            <a:endParaRPr lang="en-GB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94123EA1-7725-75C3-C72B-99A8E0635E2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960043" y="4193646"/>
            <a:ext cx="2849814" cy="2185326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9411B464-4AD5-6F0C-55EC-786AA03FD80C}"/>
              </a:ext>
            </a:extLst>
          </p:cNvPr>
          <p:cNvSpPr/>
          <p:nvPr/>
        </p:nvSpPr>
        <p:spPr>
          <a:xfrm>
            <a:off x="7469757" y="1276495"/>
            <a:ext cx="3870134" cy="502502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37668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3C485A5-188A-EDC1-D4F5-A9FFB464BF2F}"/>
              </a:ext>
            </a:extLst>
          </p:cNvPr>
          <p:cNvGrpSpPr/>
          <p:nvPr/>
        </p:nvGrpSpPr>
        <p:grpSpPr>
          <a:xfrm>
            <a:off x="4779773" y="2312654"/>
            <a:ext cx="1479820" cy="614081"/>
            <a:chOff x="4022510" y="4265760"/>
            <a:chExt cx="1479820" cy="61408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4587EE6-7376-21C2-A75C-8433CD2035C1}"/>
                </a:ext>
              </a:extLst>
            </p:cNvPr>
            <p:cNvSpPr/>
            <p:nvPr/>
          </p:nvSpPr>
          <p:spPr>
            <a:xfrm>
              <a:off x="4022510" y="4341060"/>
              <a:ext cx="1476844" cy="532805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43CD997-AE26-78A1-F34E-63613E2481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79907" y="4571578"/>
              <a:ext cx="498272" cy="160301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A13932B-064A-C57D-1B54-38B6DFCA8E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32049" y="4557952"/>
              <a:ext cx="498272" cy="160301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ADFB4CF-BE99-7F4D-FC84-6AA4C3D676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72938" y="4725715"/>
              <a:ext cx="226416" cy="6250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8889114-DB49-6F35-4FA3-DD35979E03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89481" y="4607167"/>
              <a:ext cx="498272" cy="160301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5B5D9C3-E813-AF99-BCAE-48163E0A1C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30263" y="4564422"/>
              <a:ext cx="495307" cy="207098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A19DF90-E22A-EC69-156C-696EBB49F2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18556" y="4606170"/>
              <a:ext cx="73667" cy="13512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C3DA34D-7768-95B4-0E36-2E66A52918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83626" y="4623677"/>
              <a:ext cx="47739" cy="182718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3A485A7-B493-46DC-E21E-16E9A67AC4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27589" y="4598967"/>
              <a:ext cx="239336" cy="130245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79924B4-5047-F945-15DB-7DCA2464219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02697" y="4600716"/>
              <a:ext cx="89332" cy="75915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3FDC352-C42C-13D2-AB16-584BEA3D70F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56801" y="4696690"/>
              <a:ext cx="89332" cy="75915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C13B3B8-3D16-F994-1C09-EE1A8A6B6CCD}"/>
                </a:ext>
              </a:extLst>
            </p:cNvPr>
            <p:cNvCxnSpPr>
              <a:cxnSpLocks/>
            </p:cNvCxnSpPr>
            <p:nvPr/>
          </p:nvCxnSpPr>
          <p:spPr>
            <a:xfrm>
              <a:off x="4526698" y="4582011"/>
              <a:ext cx="498272" cy="160301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8A4CE87-D6EA-0011-BBB7-7B77DB6EF9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06606" y="4579222"/>
              <a:ext cx="491060" cy="184396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C0A58E4-DFA6-F98C-35D4-61164F9700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24658" y="4538104"/>
              <a:ext cx="495307" cy="207098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2EF4624-0EC6-F2B4-B740-C3155D223A59}"/>
                </a:ext>
              </a:extLst>
            </p:cNvPr>
            <p:cNvCxnSpPr>
              <a:cxnSpLocks/>
            </p:cNvCxnSpPr>
            <p:nvPr/>
          </p:nvCxnSpPr>
          <p:spPr>
            <a:xfrm>
              <a:off x="4115969" y="4655410"/>
              <a:ext cx="73667" cy="13512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C1764F0-EAF5-CF55-E591-45C531DE2E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28453" y="4569445"/>
              <a:ext cx="89332" cy="75915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3B03DE0-9B0A-5964-683C-9C2C50B1F41D}"/>
                </a:ext>
              </a:extLst>
            </p:cNvPr>
            <p:cNvCxnSpPr>
              <a:cxnSpLocks/>
            </p:cNvCxnSpPr>
            <p:nvPr/>
          </p:nvCxnSpPr>
          <p:spPr>
            <a:xfrm>
              <a:off x="4407821" y="4587077"/>
              <a:ext cx="73667" cy="13512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B6778A2-2729-8FFC-763E-D601E80420DE}"/>
                </a:ext>
              </a:extLst>
            </p:cNvPr>
            <p:cNvCxnSpPr>
              <a:cxnSpLocks/>
            </p:cNvCxnSpPr>
            <p:nvPr/>
          </p:nvCxnSpPr>
          <p:spPr>
            <a:xfrm>
              <a:off x="4277712" y="4562367"/>
              <a:ext cx="239336" cy="130245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7A0C2BF-5250-FB48-E0FC-DA417A25E4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52820" y="4564116"/>
              <a:ext cx="89332" cy="75915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1C5A626-76BB-EBEC-4E67-E97B180DB7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32240" y="4607463"/>
              <a:ext cx="59971" cy="45109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6E81D3B-9EE5-5DCD-647C-A7CBDE7B048F}"/>
                </a:ext>
              </a:extLst>
            </p:cNvPr>
            <p:cNvSpPr/>
            <p:nvPr/>
          </p:nvSpPr>
          <p:spPr>
            <a:xfrm>
              <a:off x="4022511" y="4265760"/>
              <a:ext cx="1476843" cy="77942"/>
            </a:xfrm>
            <a:prstGeom prst="rect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187D1A5-897A-FD90-ECE6-B4DF9B319A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63575" y="4598830"/>
              <a:ext cx="498272" cy="160301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8474AE3-7E4F-206B-705B-127CA87968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7511" y="4613974"/>
              <a:ext cx="498272" cy="160301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54F6699-233A-B31B-0F10-BEC73560C7C4}"/>
                </a:ext>
              </a:extLst>
            </p:cNvPr>
            <p:cNvCxnSpPr>
              <a:cxnSpLocks/>
              <a:endCxn id="59" idx="2"/>
            </p:cNvCxnSpPr>
            <p:nvPr/>
          </p:nvCxnSpPr>
          <p:spPr>
            <a:xfrm flipV="1">
              <a:off x="5026235" y="4596422"/>
              <a:ext cx="365119" cy="97701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F64B9B8-A254-D170-00C2-9468F689FC0D}"/>
                </a:ext>
              </a:extLst>
            </p:cNvPr>
            <p:cNvCxnSpPr>
              <a:cxnSpLocks/>
            </p:cNvCxnSpPr>
            <p:nvPr/>
          </p:nvCxnSpPr>
          <p:spPr>
            <a:xfrm>
              <a:off x="4051156" y="4567177"/>
              <a:ext cx="495307" cy="207098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130839E-207F-3D21-B92F-4EBA07206A03}"/>
                </a:ext>
              </a:extLst>
            </p:cNvPr>
            <p:cNvCxnSpPr>
              <a:cxnSpLocks/>
            </p:cNvCxnSpPr>
            <p:nvPr/>
          </p:nvCxnSpPr>
          <p:spPr>
            <a:xfrm>
              <a:off x="5051601" y="4554510"/>
              <a:ext cx="371331" cy="178663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D44F81C-AAC0-C773-DE3C-F86B63D25717}"/>
                </a:ext>
              </a:extLst>
            </p:cNvPr>
            <p:cNvCxnSpPr>
              <a:cxnSpLocks/>
            </p:cNvCxnSpPr>
            <p:nvPr/>
          </p:nvCxnSpPr>
          <p:spPr>
            <a:xfrm>
              <a:off x="4330986" y="4563636"/>
              <a:ext cx="495307" cy="207098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81D489C-9C3E-F0BF-640A-51FC5B9206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38130" y="4582514"/>
              <a:ext cx="73667" cy="13512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EB35EA7-46A6-28FD-F3EC-37B3D3D88B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96344" y="4620221"/>
              <a:ext cx="73667" cy="13512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A0F74D4-1BE2-041B-6798-8E95BC64C8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47060" y="4544260"/>
              <a:ext cx="47739" cy="182718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606C26E-72F9-685A-DF9A-EFC4947CE73E}"/>
                </a:ext>
              </a:extLst>
            </p:cNvPr>
            <p:cNvCxnSpPr>
              <a:cxnSpLocks/>
            </p:cNvCxnSpPr>
            <p:nvPr/>
          </p:nvCxnSpPr>
          <p:spPr>
            <a:xfrm>
              <a:off x="4588438" y="4575043"/>
              <a:ext cx="89332" cy="75915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A35E0E2-B23E-1AB1-3101-35592F82067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6888" y="4549123"/>
              <a:ext cx="498272" cy="160301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D4DF838-10EB-7181-B77D-6B853C5C59A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22852" y="4586827"/>
              <a:ext cx="498272" cy="160301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186AE1D-0B56-7C01-8EDE-137AE8EB5272}"/>
                </a:ext>
              </a:extLst>
            </p:cNvPr>
            <p:cNvCxnSpPr>
              <a:cxnSpLocks/>
              <a:stCxn id="3" idx="3"/>
            </p:cNvCxnSpPr>
            <p:nvPr/>
          </p:nvCxnSpPr>
          <p:spPr>
            <a:xfrm flipH="1">
              <a:off x="5292636" y="4607463"/>
              <a:ext cx="206718" cy="135352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E89E594-5D7E-0593-6D90-65704988C5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37559" y="4545144"/>
              <a:ext cx="495307" cy="207098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41BD27E-9803-1381-4228-BAF43BFE8C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44703" y="4564022"/>
              <a:ext cx="73667" cy="13512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605AC7A-D1BC-BE69-F256-F7CBCB63806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02917" y="4601729"/>
              <a:ext cx="73667" cy="13512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AD64C31-30ED-6F2C-0D1E-E45D1A97D56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80561" y="4607843"/>
              <a:ext cx="73667" cy="13512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F6239C21-6494-1041-AE3F-D088658C435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45001" y="4637428"/>
              <a:ext cx="239336" cy="130245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3D3442C-0749-084F-65B9-0E11DEE4A8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19897" y="4690009"/>
              <a:ext cx="89332" cy="75915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D023E3A-21E7-9F58-297F-45F391A7E1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95011" y="4556551"/>
              <a:ext cx="89332" cy="75915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D97F00D-57C0-C70A-C8EE-070E6F95BE5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29394" y="4587299"/>
              <a:ext cx="94781" cy="11313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BE66D44-491E-F05C-60D8-D92F61F6B5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93834" y="4616884"/>
              <a:ext cx="239336" cy="130245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4A46AFD-9C5B-B242-3744-3D9B00BA70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68730" y="4669465"/>
              <a:ext cx="89332" cy="75915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17EF38A-C40B-E1D1-058A-C4102B6DEBD0}"/>
                </a:ext>
              </a:extLst>
            </p:cNvPr>
            <p:cNvSpPr/>
            <p:nvPr/>
          </p:nvSpPr>
          <p:spPr>
            <a:xfrm>
              <a:off x="4022510" y="4343702"/>
              <a:ext cx="216000" cy="252720"/>
            </a:xfrm>
            <a:prstGeom prst="rect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D8935D9-B400-88D1-1FBE-F746F9A14CCD}"/>
                </a:ext>
              </a:extLst>
            </p:cNvPr>
            <p:cNvSpPr/>
            <p:nvPr/>
          </p:nvSpPr>
          <p:spPr>
            <a:xfrm>
              <a:off x="4442792" y="4343702"/>
              <a:ext cx="216000" cy="252720"/>
            </a:xfrm>
            <a:prstGeom prst="rect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BF71489-5B2D-7C3F-4AEB-2B99D43949BC}"/>
                </a:ext>
              </a:extLst>
            </p:cNvPr>
            <p:cNvSpPr/>
            <p:nvPr/>
          </p:nvSpPr>
          <p:spPr>
            <a:xfrm>
              <a:off x="4863074" y="4343702"/>
              <a:ext cx="216000" cy="252720"/>
            </a:xfrm>
            <a:prstGeom prst="rect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88F179A-1B49-04C7-EED2-6443219C5298}"/>
                </a:ext>
              </a:extLst>
            </p:cNvPr>
            <p:cNvSpPr/>
            <p:nvPr/>
          </p:nvSpPr>
          <p:spPr>
            <a:xfrm>
              <a:off x="5283354" y="4343702"/>
              <a:ext cx="216000" cy="252720"/>
            </a:xfrm>
            <a:prstGeom prst="rect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48F84077-7D68-8CFA-1BCE-E1B18D012097}"/>
                </a:ext>
              </a:extLst>
            </p:cNvPr>
            <p:cNvSpPr/>
            <p:nvPr/>
          </p:nvSpPr>
          <p:spPr>
            <a:xfrm>
              <a:off x="4022510" y="4825137"/>
              <a:ext cx="1476844" cy="45719"/>
            </a:xfrm>
            <a:prstGeom prst="rect">
              <a:avLst/>
            </a:prstGeom>
            <a:pattFill prst="lgConfetti">
              <a:fgClr>
                <a:sysClr val="windowText" lastClr="000000"/>
              </a:fgClr>
              <a:bgClr>
                <a:sysClr val="window" lastClr="FFFFFF">
                  <a:lumMod val="75000"/>
                </a:sysClr>
              </a:bgClr>
            </a:patt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9EDE3ED5-EAA6-3C56-FF7F-1616A4756F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2028" y="4756346"/>
              <a:ext cx="170078" cy="49904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7805595-6852-D5A0-D8AF-9FDE20824C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65440" y="4753646"/>
              <a:ext cx="170078" cy="49904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E2116BE-E09A-E971-19D6-EF109A0227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84176" y="4757888"/>
              <a:ext cx="170078" cy="49904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6DDAA47-15B3-75B3-01DE-B899D52277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21106" y="4761060"/>
              <a:ext cx="170078" cy="49904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84B9F34-54CC-2F4C-A5B1-29F66BA379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60617" y="4736108"/>
              <a:ext cx="170078" cy="49904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E51AE1A-04B9-119E-5728-820B7C7619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25638" y="4742566"/>
              <a:ext cx="170078" cy="49904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5A51101C-B010-22E5-D0F8-FBC068518513}"/>
                </a:ext>
              </a:extLst>
            </p:cNvPr>
            <p:cNvCxnSpPr>
              <a:cxnSpLocks/>
            </p:cNvCxnSpPr>
            <p:nvPr/>
          </p:nvCxnSpPr>
          <p:spPr>
            <a:xfrm>
              <a:off x="4027789" y="4746492"/>
              <a:ext cx="169065" cy="64473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04F683C-050E-7D47-4C41-3313E887341A}"/>
                </a:ext>
              </a:extLst>
            </p:cNvPr>
            <p:cNvCxnSpPr>
              <a:cxnSpLocks/>
            </p:cNvCxnSpPr>
            <p:nvPr/>
          </p:nvCxnSpPr>
          <p:spPr>
            <a:xfrm>
              <a:off x="4369276" y="4742548"/>
              <a:ext cx="169065" cy="64473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EB16EC76-BAC6-C415-3501-CAAC45A6A431}"/>
                </a:ext>
              </a:extLst>
            </p:cNvPr>
            <p:cNvCxnSpPr>
              <a:cxnSpLocks/>
            </p:cNvCxnSpPr>
            <p:nvPr/>
          </p:nvCxnSpPr>
          <p:spPr>
            <a:xfrm>
              <a:off x="4785798" y="4741305"/>
              <a:ext cx="169065" cy="64473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8FB4F267-D048-DE73-A7A5-B469C33A5033}"/>
                </a:ext>
              </a:extLst>
            </p:cNvPr>
            <p:cNvCxnSpPr>
              <a:cxnSpLocks/>
            </p:cNvCxnSpPr>
            <p:nvPr/>
          </p:nvCxnSpPr>
          <p:spPr>
            <a:xfrm>
              <a:off x="4123305" y="4745389"/>
              <a:ext cx="169065" cy="64473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55DF3965-6D5D-E564-AABC-F81A678F12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96410" y="4751266"/>
              <a:ext cx="25145" cy="42065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617A65F8-239F-D336-ECAD-D5FF4E1089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65447" y="4750716"/>
              <a:ext cx="25145" cy="42065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65D4E70-4DB7-3F8F-26A8-222550D8B1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48014" y="4763005"/>
              <a:ext cx="25145" cy="42065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8B4763B-DF68-8C44-EE4F-DB362CEE63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10752" y="4730448"/>
              <a:ext cx="16295" cy="56883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DDE695B4-F5D5-F530-CA8F-A567C8EC38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8614" y="4754476"/>
              <a:ext cx="81694" cy="40547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87BE4EE0-D13F-6821-731F-BA3B1EAE6840}"/>
                </a:ext>
              </a:extLst>
            </p:cNvPr>
            <p:cNvCxnSpPr>
              <a:cxnSpLocks/>
            </p:cNvCxnSpPr>
            <p:nvPr/>
          </p:nvCxnSpPr>
          <p:spPr>
            <a:xfrm>
              <a:off x="4592445" y="4770846"/>
              <a:ext cx="30492" cy="23633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31E2C527-0C40-1F48-B1AB-4DB2832558B2}"/>
                </a:ext>
              </a:extLst>
            </p:cNvPr>
            <p:cNvCxnSpPr>
              <a:cxnSpLocks/>
            </p:cNvCxnSpPr>
            <p:nvPr/>
          </p:nvCxnSpPr>
          <p:spPr>
            <a:xfrm>
              <a:off x="4710512" y="4740968"/>
              <a:ext cx="30492" cy="23633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C3BD0C4-4738-1C65-44B8-C746172B000F}"/>
                </a:ext>
              </a:extLst>
            </p:cNvPr>
            <p:cNvCxnSpPr>
              <a:cxnSpLocks/>
            </p:cNvCxnSpPr>
            <p:nvPr/>
          </p:nvCxnSpPr>
          <p:spPr>
            <a:xfrm>
              <a:off x="4211182" y="4748940"/>
              <a:ext cx="30492" cy="23633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E5DF2EB-D897-6422-90DB-D33236C383D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67292" y="4740871"/>
              <a:ext cx="170078" cy="49904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D4AF89F6-C864-67A7-9148-432B37BEA62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88795" y="4752609"/>
              <a:ext cx="170078" cy="49904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202A1238-DE5A-7CA6-891B-1932AEA0D48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15335" y="4750398"/>
              <a:ext cx="170078" cy="49904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6FDAE1C-B161-A280-1013-007A61C9AA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51549" y="4743765"/>
              <a:ext cx="167616" cy="57405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131513E-2723-8177-45D9-5C1750BBE5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82910" y="4749498"/>
              <a:ext cx="169065" cy="64473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48665A6F-CF0C-A6E4-1005-6959F80655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59682" y="4739632"/>
              <a:ext cx="169065" cy="64473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827B062-70C4-D6F8-E926-24BEBB606C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32788" y="4745509"/>
              <a:ext cx="25145" cy="42065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85AC555-7FFF-27BF-F073-39ACDE6C2E1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00463" y="4735387"/>
              <a:ext cx="25145" cy="42065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B2D55570-9AED-D800-2B96-B9796E77062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84391" y="4757248"/>
              <a:ext cx="25145" cy="42065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BC2D719E-FF33-75B9-772C-084E20FE398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37826" y="4759152"/>
              <a:ext cx="25145" cy="42065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F3DEE3B3-CF21-FF97-4B26-AD127D037BA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25688" y="4768362"/>
              <a:ext cx="81694" cy="40547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90CC1386-B4E6-E866-9897-A0B380223C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19520" y="4784731"/>
              <a:ext cx="30492" cy="23633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B54FD85-50B0-6F53-E183-F3DC21442C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17787" y="4780581"/>
              <a:ext cx="30492" cy="23633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988EC114-702A-67AA-5DA4-60DBD333B2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47559" y="4743184"/>
              <a:ext cx="30492" cy="23633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808CE9C7-50C4-39BF-ABDC-5F8D607FF64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00844" y="4756660"/>
              <a:ext cx="25145" cy="42065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DAED9195-2B0A-27B3-CD6E-BD2E67E9D00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88706" y="4765870"/>
              <a:ext cx="81694" cy="40547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8CCB3D9-8E0F-636F-C7FE-5A9D808CFD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82538" y="4782240"/>
              <a:ext cx="30492" cy="23633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3DE86EA7-BC03-5D83-D073-67A2CC4B40B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61696" y="4752756"/>
              <a:ext cx="32352" cy="35219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439DB14B-D307-1F30-8A73-C94AFB4F60F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49558" y="4761966"/>
              <a:ext cx="81694" cy="40547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EBE4182E-FC5A-C393-CA24-0315EA9FB4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43389" y="4778335"/>
              <a:ext cx="30492" cy="23633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BEC4E991-EA3F-751D-2410-DF9A0AE4B9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54050" y="4759071"/>
              <a:ext cx="170078" cy="49904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1BEC6166-053B-D48A-9021-BDEE6F9210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3128" y="4763785"/>
              <a:ext cx="170078" cy="49904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549858C-6C69-4459-A8C6-52FE3C0797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82639" y="4738833"/>
              <a:ext cx="170078" cy="49904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95C11EB-377A-EB76-B740-61FCE690E940}"/>
                </a:ext>
              </a:extLst>
            </p:cNvPr>
            <p:cNvCxnSpPr>
              <a:cxnSpLocks/>
            </p:cNvCxnSpPr>
            <p:nvPr/>
          </p:nvCxnSpPr>
          <p:spPr>
            <a:xfrm>
              <a:off x="4949811" y="4749217"/>
              <a:ext cx="169065" cy="64473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2A9D7BA-8A70-ED5B-D11F-4997C038D01A}"/>
                </a:ext>
              </a:extLst>
            </p:cNvPr>
            <p:cNvCxnSpPr>
              <a:cxnSpLocks/>
            </p:cNvCxnSpPr>
            <p:nvPr/>
          </p:nvCxnSpPr>
          <p:spPr>
            <a:xfrm>
              <a:off x="5291298" y="4745273"/>
              <a:ext cx="169065" cy="64473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EC7F6CF2-506D-0466-CE12-79B46DD7C964}"/>
                </a:ext>
              </a:extLst>
            </p:cNvPr>
            <p:cNvCxnSpPr>
              <a:cxnSpLocks/>
            </p:cNvCxnSpPr>
            <p:nvPr/>
          </p:nvCxnSpPr>
          <p:spPr>
            <a:xfrm>
              <a:off x="5045327" y="4748114"/>
              <a:ext cx="169065" cy="64473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55DA35A3-E6A0-8865-89A3-F96C6C7270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18432" y="4753991"/>
              <a:ext cx="25145" cy="42065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B991A3A7-3F96-B3DE-8518-362B10C127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70036" y="4765730"/>
              <a:ext cx="25145" cy="42065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4B421893-4FC8-30D7-2DB9-3020D10DB3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32774" y="4733173"/>
              <a:ext cx="16295" cy="56883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DF5A6A65-0BB4-4E7E-6ACC-98B5F59528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20636" y="4757201"/>
              <a:ext cx="81694" cy="40547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6F183B10-F35D-943B-F6D2-1706A28F165B}"/>
                </a:ext>
              </a:extLst>
            </p:cNvPr>
            <p:cNvCxnSpPr>
              <a:cxnSpLocks/>
            </p:cNvCxnSpPr>
            <p:nvPr/>
          </p:nvCxnSpPr>
          <p:spPr>
            <a:xfrm>
              <a:off x="5133204" y="4751665"/>
              <a:ext cx="30492" cy="23633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64F46A71-C7B5-4BCD-752D-9E13B7B6B81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89314" y="4743596"/>
              <a:ext cx="170078" cy="49904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AD0681CB-EA05-9B3D-1D76-C1EC1BB73FF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10817" y="4755334"/>
              <a:ext cx="170078" cy="49904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6DC8F9B1-8B13-9096-A73F-4C67EBE6EA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73571" y="4746492"/>
              <a:ext cx="101353" cy="57403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436AE6C0-5E4D-5980-ED10-458BDFEC6A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81704" y="4742357"/>
              <a:ext cx="169065" cy="64473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FDDA7598-68D7-F0B5-A7EE-E4967F7E3C7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54810" y="4748234"/>
              <a:ext cx="25145" cy="42065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0F9B5984-31BE-EBE2-3819-E740717E70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06413" y="4759973"/>
              <a:ext cx="25145" cy="42065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AD3ED299-311C-29BD-62F1-8976149D3F6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59848" y="4761877"/>
              <a:ext cx="25145" cy="42065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5C6427A7-28B0-6972-C428-36C8D95D557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47710" y="4771087"/>
              <a:ext cx="81694" cy="40547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6FE634E1-26DD-9524-DFE0-71AFE0D8A2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41542" y="4787456"/>
              <a:ext cx="30492" cy="23633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E6D3E09-A770-EBD2-4B20-07A219CC79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69581" y="4745909"/>
              <a:ext cx="30492" cy="23633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A3024222-FF98-9063-8783-A0BDCF14D68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83718" y="4755481"/>
              <a:ext cx="32352" cy="35219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05B42915-AD18-E3E9-7652-A0F0264BEF9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71580" y="4764691"/>
              <a:ext cx="81694" cy="40547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F5010404-78F3-FA24-75C6-8D6CE029AB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65411" y="4781060"/>
              <a:ext cx="30492" cy="23633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3" name="Connector: Curved 122">
              <a:extLst>
                <a:ext uri="{FF2B5EF4-FFF2-40B4-BE49-F238E27FC236}">
                  <a16:creationId xmlns:a16="http://schemas.microsoft.com/office/drawing/2014/main" id="{8A8CFE8F-37D0-B271-4660-4CB5128D59FF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4191350" y="4570452"/>
              <a:ext cx="365531" cy="185420"/>
            </a:xfrm>
            <a:prstGeom prst="curvedConnector3">
              <a:avLst>
                <a:gd name="adj1" fmla="val 40244"/>
              </a:avLst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24" name="Connector: Curved 123">
              <a:extLst>
                <a:ext uri="{FF2B5EF4-FFF2-40B4-BE49-F238E27FC236}">
                  <a16:creationId xmlns:a16="http://schemas.microsoft.com/office/drawing/2014/main" id="{C1F80144-F2B8-1047-C135-23B8C8C2C6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81406" y="4578466"/>
              <a:ext cx="256620" cy="231800"/>
            </a:xfrm>
            <a:prstGeom prst="curvedConnector3">
              <a:avLst>
                <a:gd name="adj1" fmla="val 45051"/>
              </a:avLst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25" name="Connector: Curved 124">
              <a:extLst>
                <a:ext uri="{FF2B5EF4-FFF2-40B4-BE49-F238E27FC236}">
                  <a16:creationId xmlns:a16="http://schemas.microsoft.com/office/drawing/2014/main" id="{30201989-D487-A46A-3509-9E6345F12B9C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494856" y="4712210"/>
              <a:ext cx="280572" cy="54690"/>
            </a:xfrm>
            <a:prstGeom prst="curvedConnector3">
              <a:avLst>
                <a:gd name="adj1" fmla="val 50000"/>
              </a:avLst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26" name="Connector: Curved 125">
              <a:extLst>
                <a:ext uri="{FF2B5EF4-FFF2-40B4-BE49-F238E27FC236}">
                  <a16:creationId xmlns:a16="http://schemas.microsoft.com/office/drawing/2014/main" id="{55E2242A-32C0-5BFB-E1F0-AED26A33BA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42746" y="4466110"/>
              <a:ext cx="365840" cy="399444"/>
            </a:xfrm>
            <a:prstGeom prst="curvedConnector3">
              <a:avLst>
                <a:gd name="adj1" fmla="val 75689"/>
              </a:avLst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27" name="Connector: Curved 126">
              <a:extLst>
                <a:ext uri="{FF2B5EF4-FFF2-40B4-BE49-F238E27FC236}">
                  <a16:creationId xmlns:a16="http://schemas.microsoft.com/office/drawing/2014/main" id="{F10F7C53-C9CC-2131-513A-14A73CDDB3F3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5164319" y="4651169"/>
              <a:ext cx="276989" cy="131585"/>
            </a:xfrm>
            <a:prstGeom prst="curvedConnector3">
              <a:avLst>
                <a:gd name="adj1" fmla="val 50000"/>
              </a:avLst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28" name="Connector: Curved 127">
              <a:extLst>
                <a:ext uri="{FF2B5EF4-FFF2-40B4-BE49-F238E27FC236}">
                  <a16:creationId xmlns:a16="http://schemas.microsoft.com/office/drawing/2014/main" id="{05D6A94B-5FCB-FA68-13A0-FE00976BCBC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042618" y="4530104"/>
              <a:ext cx="472782" cy="177923"/>
            </a:xfrm>
            <a:prstGeom prst="curvedConnector3">
              <a:avLst>
                <a:gd name="adj1" fmla="val 50000"/>
              </a:avLst>
            </a:prstGeom>
            <a:noFill/>
            <a:ln w="19050" cap="flat" cmpd="sng" algn="ctr">
              <a:solidFill>
                <a:srgbClr val="ED7D31"/>
              </a:solidFill>
              <a:prstDash val="solid"/>
              <a:miter lim="800000"/>
              <a:tailEnd type="triangl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29" name="Connector: Curved 128">
              <a:extLst>
                <a:ext uri="{FF2B5EF4-FFF2-40B4-BE49-F238E27FC236}">
                  <a16:creationId xmlns:a16="http://schemas.microsoft.com/office/drawing/2014/main" id="{8081A24D-BC50-ADB0-59FA-6A7A5F8CA177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552437" y="4593581"/>
              <a:ext cx="468017" cy="55731"/>
            </a:xfrm>
            <a:prstGeom prst="curvedConnector3">
              <a:avLst>
                <a:gd name="adj1" fmla="val 50000"/>
              </a:avLst>
            </a:prstGeom>
            <a:noFill/>
            <a:ln w="19050" cap="flat" cmpd="sng" algn="ctr">
              <a:solidFill>
                <a:srgbClr val="ED7D31"/>
              </a:solidFill>
              <a:prstDash val="solid"/>
              <a:miter lim="800000"/>
              <a:tailEnd type="triangl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30" name="Connector: Curved 129">
              <a:extLst>
                <a:ext uri="{FF2B5EF4-FFF2-40B4-BE49-F238E27FC236}">
                  <a16:creationId xmlns:a16="http://schemas.microsoft.com/office/drawing/2014/main" id="{324510D7-9DBB-103D-270F-E40DBDFA4C6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871059" y="4529617"/>
              <a:ext cx="449351" cy="202326"/>
            </a:xfrm>
            <a:prstGeom prst="curvedConnector3">
              <a:avLst>
                <a:gd name="adj1" fmla="val 50000"/>
              </a:avLst>
            </a:prstGeom>
            <a:noFill/>
            <a:ln w="19050" cap="flat" cmpd="sng" algn="ctr">
              <a:solidFill>
                <a:srgbClr val="ED7D31"/>
              </a:solidFill>
              <a:prstDash val="solid"/>
              <a:miter lim="800000"/>
              <a:tailEnd type="triangl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cxn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C49AAAA7-E14F-B67E-F039-6DFDB6AEC96B}"/>
              </a:ext>
            </a:extLst>
          </p:cNvPr>
          <p:cNvGrpSpPr/>
          <p:nvPr/>
        </p:nvGrpSpPr>
        <p:grpSpPr>
          <a:xfrm>
            <a:off x="1435052" y="2061852"/>
            <a:ext cx="1907063" cy="1746701"/>
            <a:chOff x="2388814" y="3064495"/>
            <a:chExt cx="3407626" cy="3121084"/>
          </a:xfrm>
        </p:grpSpPr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19DA4EE7-97A8-B409-48D0-70F05D21B6FB}"/>
                </a:ext>
              </a:extLst>
            </p:cNvPr>
            <p:cNvGrpSpPr/>
            <p:nvPr/>
          </p:nvGrpSpPr>
          <p:grpSpPr>
            <a:xfrm>
              <a:off x="4374759" y="3843194"/>
              <a:ext cx="1102117" cy="2342385"/>
              <a:chOff x="4374759" y="3831288"/>
              <a:chExt cx="1102117" cy="2342385"/>
            </a:xfrm>
          </p:grpSpPr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5220B4C3-C489-1256-61D8-4FDFB7132915}"/>
                  </a:ext>
                </a:extLst>
              </p:cNvPr>
              <p:cNvSpPr/>
              <p:nvPr/>
            </p:nvSpPr>
            <p:spPr>
              <a:xfrm rot="5400000">
                <a:off x="3585192" y="4621795"/>
                <a:ext cx="2329200" cy="750065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C57954FD-D944-BCEC-E1BA-2BF4B67768B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4393329" y="5713521"/>
                <a:ext cx="612710" cy="225667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20" name="Straight Connector 319">
                <a:extLst>
                  <a:ext uri="{FF2B5EF4-FFF2-40B4-BE49-F238E27FC236}">
                    <a16:creationId xmlns:a16="http://schemas.microsoft.com/office/drawing/2014/main" id="{B6A4CC89-A447-368A-4AD7-E4065038FFE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4414648" y="5032363"/>
                <a:ext cx="612710" cy="225667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21" name="Straight Connector 320">
                <a:extLst>
                  <a:ext uri="{FF2B5EF4-FFF2-40B4-BE49-F238E27FC236}">
                    <a16:creationId xmlns:a16="http://schemas.microsoft.com/office/drawing/2014/main" id="{DC1D0C3E-08C6-93B7-29F3-90C0CF5EA3C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4301813" y="4529767"/>
                <a:ext cx="612710" cy="225667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22" name="Straight Connector 321">
                <a:extLst>
                  <a:ext uri="{FF2B5EF4-FFF2-40B4-BE49-F238E27FC236}">
                    <a16:creationId xmlns:a16="http://schemas.microsoft.com/office/drawing/2014/main" id="{40EA0EF8-A711-FBFB-AA1D-D4CAA24E271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551045" y="3866087"/>
                <a:ext cx="199163" cy="488377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23" name="Straight Connector 322">
                <a:extLst>
                  <a:ext uri="{FF2B5EF4-FFF2-40B4-BE49-F238E27FC236}">
                    <a16:creationId xmlns:a16="http://schemas.microsoft.com/office/drawing/2014/main" id="{E049A3EA-2B06-6C05-2975-52F956B070B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4383531" y="5697676"/>
                <a:ext cx="609064" cy="291547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24" name="Straight Connector 323">
                <a:extLst>
                  <a:ext uri="{FF2B5EF4-FFF2-40B4-BE49-F238E27FC236}">
                    <a16:creationId xmlns:a16="http://schemas.microsoft.com/office/drawing/2014/main" id="{4F691292-ABF1-48D0-F6F1-D39A653C820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4365699" y="4467459"/>
                <a:ext cx="609064" cy="291547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25" name="Straight Connector 324">
                <a:extLst>
                  <a:ext uri="{FF2B5EF4-FFF2-40B4-BE49-F238E27FC236}">
                    <a16:creationId xmlns:a16="http://schemas.microsoft.com/office/drawing/2014/main" id="{0E5318B2-11E0-C811-2992-A7B10A095F7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4378546" y="5353578"/>
                <a:ext cx="609064" cy="291547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5B3C852C-5F9B-5892-8980-E649E7D8AB8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4613697" y="5039861"/>
                <a:ext cx="90586" cy="19021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27" name="Straight Connector 326">
                <a:extLst>
                  <a:ext uri="{FF2B5EF4-FFF2-40B4-BE49-F238E27FC236}">
                    <a16:creationId xmlns:a16="http://schemas.microsoft.com/office/drawing/2014/main" id="{4B512683-9C19-A9D6-2571-8649C90802F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4666780" y="5214211"/>
                <a:ext cx="90586" cy="19021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28" name="Straight Connector 327">
                <a:extLst>
                  <a:ext uri="{FF2B5EF4-FFF2-40B4-BE49-F238E27FC236}">
                    <a16:creationId xmlns:a16="http://schemas.microsoft.com/office/drawing/2014/main" id="{81A231D9-3FCB-E562-327D-B56E1000A9A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4569002" y="4250128"/>
                <a:ext cx="58703" cy="257226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29" name="Straight Connector 328">
                <a:extLst>
                  <a:ext uri="{FF2B5EF4-FFF2-40B4-BE49-F238E27FC236}">
                    <a16:creationId xmlns:a16="http://schemas.microsoft.com/office/drawing/2014/main" id="{F3CCD100-068D-DBEF-7E93-000600C53A8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4522923" y="4212989"/>
                <a:ext cx="294304" cy="18335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30" name="Straight Connector 329">
                <a:extLst>
                  <a:ext uri="{FF2B5EF4-FFF2-40B4-BE49-F238E27FC236}">
                    <a16:creationId xmlns:a16="http://schemas.microsoft.com/office/drawing/2014/main" id="{C5278E8B-04AE-2930-1E8B-8D59A001AA5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4650930" y="4005428"/>
                <a:ext cx="109849" cy="10687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BED50CF5-79AA-5248-FF5C-253EA87556A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4551874" y="5378942"/>
                <a:ext cx="109849" cy="10687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32" name="Straight Connector 331">
                <a:extLst>
                  <a:ext uri="{FF2B5EF4-FFF2-40B4-BE49-F238E27FC236}">
                    <a16:creationId xmlns:a16="http://schemas.microsoft.com/office/drawing/2014/main" id="{82C9AAA1-741A-5A9E-7415-A45DAE6A3B2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323353" y="5586480"/>
                <a:ext cx="612710" cy="225667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33" name="Straight Connector 332">
                <a:extLst>
                  <a:ext uri="{FF2B5EF4-FFF2-40B4-BE49-F238E27FC236}">
                    <a16:creationId xmlns:a16="http://schemas.microsoft.com/office/drawing/2014/main" id="{97A2B881-1C39-2B80-CD09-D0877F97204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376432" y="5148762"/>
                <a:ext cx="612710" cy="225667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34" name="Straight Connector 333">
                <a:extLst>
                  <a:ext uri="{FF2B5EF4-FFF2-40B4-BE49-F238E27FC236}">
                    <a16:creationId xmlns:a16="http://schemas.microsoft.com/office/drawing/2014/main" id="{AA72D8A0-6135-19AC-E8E2-1468805EF6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59956" y="3835402"/>
                <a:ext cx="69319" cy="19592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35" name="Straight Connector 334">
                <a:extLst>
                  <a:ext uri="{FF2B5EF4-FFF2-40B4-BE49-F238E27FC236}">
                    <a16:creationId xmlns:a16="http://schemas.microsoft.com/office/drawing/2014/main" id="{50DC6F9F-CF04-EA96-07E3-F8500E31E25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4357834" y="4189656"/>
                <a:ext cx="603842" cy="259587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36" name="Straight Connector 335">
                <a:extLst>
                  <a:ext uri="{FF2B5EF4-FFF2-40B4-BE49-F238E27FC236}">
                    <a16:creationId xmlns:a16="http://schemas.microsoft.com/office/drawing/2014/main" id="{B50E531A-F12E-44B0-4E85-4077C9ACB0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27734" y="3856184"/>
                <a:ext cx="219699" cy="29195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37" name="Straight Connector 336">
                <a:extLst>
                  <a:ext uri="{FF2B5EF4-FFF2-40B4-BE49-F238E27FC236}">
                    <a16:creationId xmlns:a16="http://schemas.microsoft.com/office/drawing/2014/main" id="{4239FF95-1E88-8C71-DEDE-8B4AF834EDB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4352514" y="5222528"/>
                <a:ext cx="609064" cy="291547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38" name="Straight Connector 337">
                <a:extLst>
                  <a:ext uri="{FF2B5EF4-FFF2-40B4-BE49-F238E27FC236}">
                    <a16:creationId xmlns:a16="http://schemas.microsoft.com/office/drawing/2014/main" id="{09599E6F-E517-A8F7-7B91-A9913450993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587665" y="4908812"/>
                <a:ext cx="90586" cy="19021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39" name="Straight Connector 338">
                <a:extLst>
                  <a:ext uri="{FF2B5EF4-FFF2-40B4-BE49-F238E27FC236}">
                    <a16:creationId xmlns:a16="http://schemas.microsoft.com/office/drawing/2014/main" id="{8AF3AD12-7E4B-6726-06F0-CF22E44F396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640747" y="5083161"/>
                <a:ext cx="90586" cy="19021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0" name="Straight Connector 339">
                <a:extLst>
                  <a:ext uri="{FF2B5EF4-FFF2-40B4-BE49-F238E27FC236}">
                    <a16:creationId xmlns:a16="http://schemas.microsoft.com/office/drawing/2014/main" id="{BDE52A9D-734A-7F81-C1F6-4E47D294F62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649355" y="5971421"/>
                <a:ext cx="90586" cy="19021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1" name="Straight Connector 340">
                <a:extLst>
                  <a:ext uri="{FF2B5EF4-FFF2-40B4-BE49-F238E27FC236}">
                    <a16:creationId xmlns:a16="http://schemas.microsoft.com/office/drawing/2014/main" id="{7807762B-7732-9320-41CD-5F5C9BF8926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585713" y="5916720"/>
                <a:ext cx="294304" cy="18335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2" name="Straight Connector 341">
                <a:extLst>
                  <a:ext uri="{FF2B5EF4-FFF2-40B4-BE49-F238E27FC236}">
                    <a16:creationId xmlns:a16="http://schemas.microsoft.com/office/drawing/2014/main" id="{2A3C70E9-0EB2-E5CC-972F-E4758EC5271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4713721" y="5709159"/>
                <a:ext cx="109849" cy="10687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3" name="Straight Connector 342">
                <a:extLst>
                  <a:ext uri="{FF2B5EF4-FFF2-40B4-BE49-F238E27FC236}">
                    <a16:creationId xmlns:a16="http://schemas.microsoft.com/office/drawing/2014/main" id="{462C62C1-CBD6-EAE5-EB6A-62933A30FF4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4694953" y="3914133"/>
                <a:ext cx="109849" cy="10687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4" name="Straight Connector 343">
                <a:extLst>
                  <a:ext uri="{FF2B5EF4-FFF2-40B4-BE49-F238E27FC236}">
                    <a16:creationId xmlns:a16="http://schemas.microsoft.com/office/drawing/2014/main" id="{21138495-2827-8ACA-40DA-6AC0325147F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4525842" y="5247893"/>
                <a:ext cx="109849" cy="10687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5" name="Straight Connector 344">
                <a:extLst>
                  <a:ext uri="{FF2B5EF4-FFF2-40B4-BE49-F238E27FC236}">
                    <a16:creationId xmlns:a16="http://schemas.microsoft.com/office/drawing/2014/main" id="{16492556-4857-9881-EE8B-9FC996FABAB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591973" y="4807167"/>
                <a:ext cx="116549" cy="15926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6" name="Straight Connector 345">
                <a:extLst>
                  <a:ext uri="{FF2B5EF4-FFF2-40B4-BE49-F238E27FC236}">
                    <a16:creationId xmlns:a16="http://schemas.microsoft.com/office/drawing/2014/main" id="{8CF771EB-CB4F-F50C-228B-4D5F73C3650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556792" y="4749969"/>
                <a:ext cx="294304" cy="18335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7" name="Straight Connector 346">
                <a:extLst>
                  <a:ext uri="{FF2B5EF4-FFF2-40B4-BE49-F238E27FC236}">
                    <a16:creationId xmlns:a16="http://schemas.microsoft.com/office/drawing/2014/main" id="{1A65114F-7CD2-A5D5-8CB7-612EA365161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4684799" y="4542408"/>
                <a:ext cx="109849" cy="10687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348" name="Rectangle 347">
                <a:extLst>
                  <a:ext uri="{FF2B5EF4-FFF2-40B4-BE49-F238E27FC236}">
                    <a16:creationId xmlns:a16="http://schemas.microsoft.com/office/drawing/2014/main" id="{0DD880BF-7B4E-FCC3-D905-53EB62A5DDC5}"/>
                  </a:ext>
                </a:extLst>
              </p:cNvPr>
              <p:cNvSpPr/>
              <p:nvPr/>
            </p:nvSpPr>
            <p:spPr>
              <a:xfrm rot="5400000">
                <a:off x="4132090" y="4820303"/>
                <a:ext cx="2333801" cy="355771"/>
              </a:xfrm>
              <a:prstGeom prst="rect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49" name="Straight Connector 348">
                <a:extLst>
                  <a:ext uri="{FF2B5EF4-FFF2-40B4-BE49-F238E27FC236}">
                    <a16:creationId xmlns:a16="http://schemas.microsoft.com/office/drawing/2014/main" id="{EF61C894-A99C-FD16-E5F5-7D3189A1CF0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4354965" y="5324537"/>
                <a:ext cx="612710" cy="225667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50" name="Straight Connector 349">
                <a:extLst>
                  <a:ext uri="{FF2B5EF4-FFF2-40B4-BE49-F238E27FC236}">
                    <a16:creationId xmlns:a16="http://schemas.microsoft.com/office/drawing/2014/main" id="{9ADCEFF2-D1C7-C29F-69A0-8FCAD7A1AD2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4335783" y="5752287"/>
                <a:ext cx="612710" cy="225667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51" name="Straight Connector 350">
                <a:extLst>
                  <a:ext uri="{FF2B5EF4-FFF2-40B4-BE49-F238E27FC236}">
                    <a16:creationId xmlns:a16="http://schemas.microsoft.com/office/drawing/2014/main" id="{622B68EE-3BD1-2FF6-7966-BE5B8D3DA1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91441" y="3856184"/>
                <a:ext cx="149185" cy="286812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52" name="Straight Connector 351">
                <a:extLst>
                  <a:ext uri="{FF2B5EF4-FFF2-40B4-BE49-F238E27FC236}">
                    <a16:creationId xmlns:a16="http://schemas.microsoft.com/office/drawing/2014/main" id="{E214F021-4946-08C8-0591-610DA33883D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4434273" y="4226403"/>
                <a:ext cx="612710" cy="225667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53" name="Straight Connector 352">
                <a:extLst>
                  <a:ext uri="{FF2B5EF4-FFF2-40B4-BE49-F238E27FC236}">
                    <a16:creationId xmlns:a16="http://schemas.microsoft.com/office/drawing/2014/main" id="{66E89A8D-08D5-1FA3-7D4B-2FDE9E4DF94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4405067" y="4820896"/>
                <a:ext cx="612710" cy="225667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54" name="Straight Connector 353">
                <a:extLst>
                  <a:ext uri="{FF2B5EF4-FFF2-40B4-BE49-F238E27FC236}">
                    <a16:creationId xmlns:a16="http://schemas.microsoft.com/office/drawing/2014/main" id="{27B9FE23-BF1D-90F2-D6A9-51CB6D76032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374033" y="4222832"/>
                <a:ext cx="609064" cy="291547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55" name="Straight Connector 354">
                <a:extLst>
                  <a:ext uri="{FF2B5EF4-FFF2-40B4-BE49-F238E27FC236}">
                    <a16:creationId xmlns:a16="http://schemas.microsoft.com/office/drawing/2014/main" id="{F5EB59BC-2574-45A1-426E-A167BE8C39E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379653" y="5723367"/>
                <a:ext cx="609064" cy="291547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56" name="Straight Connector 355">
                <a:extLst>
                  <a:ext uri="{FF2B5EF4-FFF2-40B4-BE49-F238E27FC236}">
                    <a16:creationId xmlns:a16="http://schemas.microsoft.com/office/drawing/2014/main" id="{C3CCB321-813B-BCB9-84A9-75479A3589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75751" y="3866087"/>
                <a:ext cx="209164" cy="26074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57" name="Straight Connector 356">
                <a:extLst>
                  <a:ext uri="{FF2B5EF4-FFF2-40B4-BE49-F238E27FC236}">
                    <a16:creationId xmlns:a16="http://schemas.microsoft.com/office/drawing/2014/main" id="{665238C7-61EF-9103-B4A0-E090A3DDA84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4647001" y="5801732"/>
                <a:ext cx="90586" cy="19021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58" name="Straight Connector 357">
                <a:extLst>
                  <a:ext uri="{FF2B5EF4-FFF2-40B4-BE49-F238E27FC236}">
                    <a16:creationId xmlns:a16="http://schemas.microsoft.com/office/drawing/2014/main" id="{89F9BA8B-0A21-314A-9726-1816CE74242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4721091" y="4474485"/>
                <a:ext cx="58703" cy="257226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59" name="Straight Connector 358">
                <a:extLst>
                  <a:ext uri="{FF2B5EF4-FFF2-40B4-BE49-F238E27FC236}">
                    <a16:creationId xmlns:a16="http://schemas.microsoft.com/office/drawing/2014/main" id="{91311F10-40EB-8E33-381E-E2F11873AF1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4531569" y="4585494"/>
                <a:ext cx="294304" cy="18335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60" name="Straight Connector 359">
                <a:extLst>
                  <a:ext uri="{FF2B5EF4-FFF2-40B4-BE49-F238E27FC236}">
                    <a16:creationId xmlns:a16="http://schemas.microsoft.com/office/drawing/2014/main" id="{396EDE01-A51F-A003-2E23-FA41C4D3FEF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588017" y="4869540"/>
                <a:ext cx="109849" cy="10687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61" name="Straight Connector 360">
                <a:extLst>
                  <a:ext uri="{FF2B5EF4-FFF2-40B4-BE49-F238E27FC236}">
                    <a16:creationId xmlns:a16="http://schemas.microsoft.com/office/drawing/2014/main" id="{CC172A64-12D4-4C00-5357-2FCAE5E9E36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723126" y="5294878"/>
                <a:ext cx="109849" cy="10687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62" name="Straight Connector 361">
                <a:extLst>
                  <a:ext uri="{FF2B5EF4-FFF2-40B4-BE49-F238E27FC236}">
                    <a16:creationId xmlns:a16="http://schemas.microsoft.com/office/drawing/2014/main" id="{F79D861F-C908-C6EF-326C-5A103E70085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4369652" y="5144032"/>
                <a:ext cx="612710" cy="225667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63" name="Straight Connector 362">
                <a:extLst>
                  <a:ext uri="{FF2B5EF4-FFF2-40B4-BE49-F238E27FC236}">
                    <a16:creationId xmlns:a16="http://schemas.microsoft.com/office/drawing/2014/main" id="{05128317-DC72-34DF-8695-5699AB5E48D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4387120" y="4532595"/>
                <a:ext cx="603842" cy="259587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64" name="Straight Connector 363">
                <a:extLst>
                  <a:ext uri="{FF2B5EF4-FFF2-40B4-BE49-F238E27FC236}">
                    <a16:creationId xmlns:a16="http://schemas.microsoft.com/office/drawing/2014/main" id="{F090864A-FB0F-ADD1-2962-152624A5A86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4342604" y="4992457"/>
                <a:ext cx="609064" cy="291547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65" name="Straight Connector 364">
                <a:extLst>
                  <a:ext uri="{FF2B5EF4-FFF2-40B4-BE49-F238E27FC236}">
                    <a16:creationId xmlns:a16="http://schemas.microsoft.com/office/drawing/2014/main" id="{A7ED9230-2F10-B652-8A50-DE47F8F74EF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4670545" y="3882809"/>
                <a:ext cx="90586" cy="19021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66" name="Straight Connector 365">
                <a:extLst>
                  <a:ext uri="{FF2B5EF4-FFF2-40B4-BE49-F238E27FC236}">
                    <a16:creationId xmlns:a16="http://schemas.microsoft.com/office/drawing/2014/main" id="{AA00C3EC-6B24-E9C3-21DE-78EC198AD5A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4716319" y="5927880"/>
                <a:ext cx="90586" cy="19021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67" name="Straight Connector 366">
                <a:extLst>
                  <a:ext uri="{FF2B5EF4-FFF2-40B4-BE49-F238E27FC236}">
                    <a16:creationId xmlns:a16="http://schemas.microsoft.com/office/drawing/2014/main" id="{CD613988-4BED-0D0E-7492-F62B9EB099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67647" y="3848861"/>
                <a:ext cx="40522" cy="248994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68" name="Straight Connector 367">
                <a:extLst>
                  <a:ext uri="{FF2B5EF4-FFF2-40B4-BE49-F238E27FC236}">
                    <a16:creationId xmlns:a16="http://schemas.microsoft.com/office/drawing/2014/main" id="{D8B7FC20-1514-038D-4DBF-59821EB2B51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4543994" y="4960835"/>
                <a:ext cx="109849" cy="10687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69" name="Straight Connector 368">
                <a:extLst>
                  <a:ext uri="{FF2B5EF4-FFF2-40B4-BE49-F238E27FC236}">
                    <a16:creationId xmlns:a16="http://schemas.microsoft.com/office/drawing/2014/main" id="{99BB6DA3-781F-86F7-7ED2-CB0B76F179A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4620121" y="5568998"/>
                <a:ext cx="90586" cy="19021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70" name="Straight Connector 369">
                <a:extLst>
                  <a:ext uri="{FF2B5EF4-FFF2-40B4-BE49-F238E27FC236}">
                    <a16:creationId xmlns:a16="http://schemas.microsoft.com/office/drawing/2014/main" id="{7FE46285-7846-B592-1493-03446C4FC58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4480045" y="5630562"/>
                <a:ext cx="294304" cy="18335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71" name="Straight Connector 370">
                <a:extLst>
                  <a:ext uri="{FF2B5EF4-FFF2-40B4-BE49-F238E27FC236}">
                    <a16:creationId xmlns:a16="http://schemas.microsoft.com/office/drawing/2014/main" id="{489DC1DC-72EB-0663-53D8-D2EF3E692B1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4536493" y="5914608"/>
                <a:ext cx="109849" cy="10687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72" name="Straight Connector 371">
                <a:extLst>
                  <a:ext uri="{FF2B5EF4-FFF2-40B4-BE49-F238E27FC236}">
                    <a16:creationId xmlns:a16="http://schemas.microsoft.com/office/drawing/2014/main" id="{AE541515-9399-AD22-6A00-8B5752AE2A4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4640274" y="4015411"/>
                <a:ext cx="116549" cy="15926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73" name="Straight Connector 372">
                <a:extLst>
                  <a:ext uri="{FF2B5EF4-FFF2-40B4-BE49-F238E27FC236}">
                    <a16:creationId xmlns:a16="http://schemas.microsoft.com/office/drawing/2014/main" id="{ED451D2C-2DAA-8866-19DC-A1CC7860285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4497700" y="4048514"/>
                <a:ext cx="294304" cy="18335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74" name="Straight Connector 373">
                <a:extLst>
                  <a:ext uri="{FF2B5EF4-FFF2-40B4-BE49-F238E27FC236}">
                    <a16:creationId xmlns:a16="http://schemas.microsoft.com/office/drawing/2014/main" id="{D12AC642-580B-3850-4F82-F02D196EB45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4554148" y="4332560"/>
                <a:ext cx="109849" cy="10687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375" name="Rectangle 374">
                <a:extLst>
                  <a:ext uri="{FF2B5EF4-FFF2-40B4-BE49-F238E27FC236}">
                    <a16:creationId xmlns:a16="http://schemas.microsoft.com/office/drawing/2014/main" id="{91D95A21-0C6E-7B2E-02DF-7C6CFAFA3AB4}"/>
                  </a:ext>
                </a:extLst>
              </p:cNvPr>
              <p:cNvSpPr/>
              <p:nvPr/>
            </p:nvSpPr>
            <p:spPr>
              <a:xfrm rot="5400000">
                <a:off x="4810416" y="3787167"/>
                <a:ext cx="265609" cy="355771"/>
              </a:xfrm>
              <a:prstGeom prst="rect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6" name="Rectangle 375">
                <a:extLst>
                  <a:ext uri="{FF2B5EF4-FFF2-40B4-BE49-F238E27FC236}">
                    <a16:creationId xmlns:a16="http://schemas.microsoft.com/office/drawing/2014/main" id="{92DAF219-B736-472A-785A-AE5ED7CED382}"/>
                  </a:ext>
                </a:extLst>
              </p:cNvPr>
              <p:cNvSpPr/>
              <p:nvPr/>
            </p:nvSpPr>
            <p:spPr>
              <a:xfrm rot="5400000">
                <a:off x="4810416" y="4303973"/>
                <a:ext cx="265609" cy="355771"/>
              </a:xfrm>
              <a:prstGeom prst="rect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7" name="Rectangle 376">
                <a:extLst>
                  <a:ext uri="{FF2B5EF4-FFF2-40B4-BE49-F238E27FC236}">
                    <a16:creationId xmlns:a16="http://schemas.microsoft.com/office/drawing/2014/main" id="{7A739318-83A5-6AF1-7CEE-D6B677599FDE}"/>
                  </a:ext>
                </a:extLst>
              </p:cNvPr>
              <p:cNvSpPr/>
              <p:nvPr/>
            </p:nvSpPr>
            <p:spPr>
              <a:xfrm rot="5400000">
                <a:off x="4810416" y="5854397"/>
                <a:ext cx="265609" cy="355771"/>
              </a:xfrm>
              <a:prstGeom prst="rect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8" name="Rectangle 377">
                <a:extLst>
                  <a:ext uri="{FF2B5EF4-FFF2-40B4-BE49-F238E27FC236}">
                    <a16:creationId xmlns:a16="http://schemas.microsoft.com/office/drawing/2014/main" id="{DEFB5E31-B33B-479D-88A4-DF78D81559DB}"/>
                  </a:ext>
                </a:extLst>
              </p:cNvPr>
              <p:cNvSpPr/>
              <p:nvPr/>
            </p:nvSpPr>
            <p:spPr>
              <a:xfrm rot="5400000">
                <a:off x="4810416" y="5337589"/>
                <a:ext cx="265609" cy="355771"/>
              </a:xfrm>
              <a:prstGeom prst="rect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9" name="Rectangle 378">
                <a:extLst>
                  <a:ext uri="{FF2B5EF4-FFF2-40B4-BE49-F238E27FC236}">
                    <a16:creationId xmlns:a16="http://schemas.microsoft.com/office/drawing/2014/main" id="{88DEF1BA-A85C-77B4-CF6A-55B276DE03AA}"/>
                  </a:ext>
                </a:extLst>
              </p:cNvPr>
              <p:cNvSpPr/>
              <p:nvPr/>
            </p:nvSpPr>
            <p:spPr>
              <a:xfrm rot="5400000">
                <a:off x="4810416" y="4820781"/>
                <a:ext cx="265609" cy="355771"/>
              </a:xfrm>
              <a:prstGeom prst="rect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id="{5190E8E8-8C8E-3368-62E7-B84B9C6C1047}"/>
                  </a:ext>
                </a:extLst>
              </p:cNvPr>
              <p:cNvSpPr/>
              <p:nvPr/>
            </p:nvSpPr>
            <p:spPr>
              <a:xfrm rot="5400000">
                <a:off x="3251387" y="4958773"/>
                <a:ext cx="2329686" cy="82942"/>
              </a:xfrm>
              <a:prstGeom prst="rect">
                <a:avLst/>
              </a:prstGeom>
              <a:pattFill prst="lgConfetti">
                <a:fgClr>
                  <a:sysClr val="windowText" lastClr="000000"/>
                </a:fgClr>
                <a:bgClr>
                  <a:sysClr val="window" lastClr="FFFFFF">
                    <a:lumMod val="75000"/>
                  </a:sysClr>
                </a:bgClr>
              </a:patt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81" name="Straight Connector 380">
                <a:extLst>
                  <a:ext uri="{FF2B5EF4-FFF2-40B4-BE49-F238E27FC236}">
                    <a16:creationId xmlns:a16="http://schemas.microsoft.com/office/drawing/2014/main" id="{B64B3711-2138-AC8E-4C2B-CEB8BA5638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67104" y="3866089"/>
                <a:ext cx="70927" cy="78280"/>
              </a:xfrm>
              <a:prstGeom prst="line">
                <a:avLst/>
              </a:prstGeom>
              <a:noFill/>
              <a:ln w="222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2" name="Straight Connector 381">
                <a:extLst>
                  <a:ext uri="{FF2B5EF4-FFF2-40B4-BE49-F238E27FC236}">
                    <a16:creationId xmlns:a16="http://schemas.microsoft.com/office/drawing/2014/main" id="{1C0F8350-8992-A140-7EDE-23C3E248160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70613" y="3844662"/>
                <a:ext cx="74888" cy="100457"/>
              </a:xfrm>
              <a:prstGeom prst="line">
                <a:avLst/>
              </a:prstGeom>
              <a:noFill/>
              <a:ln w="222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3" name="Straight Connector 382">
                <a:extLst>
                  <a:ext uri="{FF2B5EF4-FFF2-40B4-BE49-F238E27FC236}">
                    <a16:creationId xmlns:a16="http://schemas.microsoft.com/office/drawing/2014/main" id="{983563FF-E4E9-2AAE-EF64-E3C93D6BD2F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4503057" y="3821018"/>
                <a:ext cx="30920" cy="59218"/>
              </a:xfrm>
              <a:prstGeom prst="line">
                <a:avLst/>
              </a:prstGeom>
              <a:noFill/>
              <a:ln w="222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4" name="Straight Connector 383">
                <a:extLst>
                  <a:ext uri="{FF2B5EF4-FFF2-40B4-BE49-F238E27FC236}">
                    <a16:creationId xmlns:a16="http://schemas.microsoft.com/office/drawing/2014/main" id="{B981A751-A4BA-AD02-98FB-AC28892717D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4524637" y="3864077"/>
                <a:ext cx="30920" cy="59218"/>
              </a:xfrm>
              <a:prstGeom prst="line">
                <a:avLst/>
              </a:prstGeom>
              <a:noFill/>
              <a:ln w="222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5" name="Straight Connector 384">
                <a:extLst>
                  <a:ext uri="{FF2B5EF4-FFF2-40B4-BE49-F238E27FC236}">
                    <a16:creationId xmlns:a16="http://schemas.microsoft.com/office/drawing/2014/main" id="{2F4F1F6F-76A2-C88D-FB78-BED9FB9F2BF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4468366" y="3858295"/>
                <a:ext cx="37495" cy="33270"/>
              </a:xfrm>
              <a:prstGeom prst="line">
                <a:avLst/>
              </a:prstGeom>
              <a:noFill/>
              <a:ln w="222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grpSp>
            <p:nvGrpSpPr>
              <p:cNvPr id="386" name="Group 385">
                <a:extLst>
                  <a:ext uri="{FF2B5EF4-FFF2-40B4-BE49-F238E27FC236}">
                    <a16:creationId xmlns:a16="http://schemas.microsoft.com/office/drawing/2014/main" id="{ADF7A431-E009-AF3A-15F8-81D671B29789}"/>
                  </a:ext>
                </a:extLst>
              </p:cNvPr>
              <p:cNvGrpSpPr/>
              <p:nvPr/>
            </p:nvGrpSpPr>
            <p:grpSpPr>
              <a:xfrm rot="5400000">
                <a:off x="3942743" y="4448821"/>
                <a:ext cx="1142579" cy="117581"/>
                <a:chOff x="3232619" y="2545281"/>
                <a:chExt cx="2722181" cy="119478"/>
              </a:xfrm>
            </p:grpSpPr>
            <p:cxnSp>
              <p:nvCxnSpPr>
                <p:cNvPr id="426" name="Straight Connector 425">
                  <a:extLst>
                    <a:ext uri="{FF2B5EF4-FFF2-40B4-BE49-F238E27FC236}">
                      <a16:creationId xmlns:a16="http://schemas.microsoft.com/office/drawing/2014/main" id="{4B525965-6480-4F25-6DF3-8397C5CE65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251193" y="2582327"/>
                  <a:ext cx="498272" cy="7138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27" name="Straight Connector 426">
                  <a:extLst>
                    <a:ext uri="{FF2B5EF4-FFF2-40B4-BE49-F238E27FC236}">
                      <a16:creationId xmlns:a16="http://schemas.microsoft.com/office/drawing/2014/main" id="{E5D86767-137B-FC18-D2E6-C51CC5AE3E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06884" y="2578465"/>
                  <a:ext cx="498272" cy="7138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28" name="Straight Connector 427">
                  <a:extLst>
                    <a:ext uri="{FF2B5EF4-FFF2-40B4-BE49-F238E27FC236}">
                      <a16:creationId xmlns:a16="http://schemas.microsoft.com/office/drawing/2014/main" id="{5CDC7284-60DE-A68C-0491-A315A97C83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454742" y="2584533"/>
                  <a:ext cx="498272" cy="7138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29" name="Straight Connector 428">
                  <a:extLst>
                    <a:ext uri="{FF2B5EF4-FFF2-40B4-BE49-F238E27FC236}">
                      <a16:creationId xmlns:a16="http://schemas.microsoft.com/office/drawing/2014/main" id="{EDCA412E-7C70-232E-93A2-BB4B1EB629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805129" y="2589071"/>
                  <a:ext cx="498272" cy="7138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30" name="Straight Connector 429">
                  <a:extLst>
                    <a:ext uri="{FF2B5EF4-FFF2-40B4-BE49-F238E27FC236}">
                      <a16:creationId xmlns:a16="http://schemas.microsoft.com/office/drawing/2014/main" id="{B5745180-5463-E709-D299-E37F134196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3853" y="2553377"/>
                  <a:ext cx="498272" cy="7138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31" name="Straight Connector 430">
                  <a:extLst>
                    <a:ext uri="{FF2B5EF4-FFF2-40B4-BE49-F238E27FC236}">
                      <a16:creationId xmlns:a16="http://schemas.microsoft.com/office/drawing/2014/main" id="{3302C035-8511-CA3A-49F2-E6145CB95C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697310" y="2562616"/>
                  <a:ext cx="498272" cy="7138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32" name="Straight Connector 431">
                  <a:extLst>
                    <a:ext uri="{FF2B5EF4-FFF2-40B4-BE49-F238E27FC236}">
                      <a16:creationId xmlns:a16="http://schemas.microsoft.com/office/drawing/2014/main" id="{52E76940-E49F-70B7-60CA-5D8155F596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38774" y="2568231"/>
                  <a:ext cx="495307" cy="9222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33" name="Straight Connector 432">
                  <a:extLst>
                    <a:ext uri="{FF2B5EF4-FFF2-40B4-BE49-F238E27FC236}">
                      <a16:creationId xmlns:a16="http://schemas.microsoft.com/office/drawing/2014/main" id="{32124D1C-F51C-0312-B787-45308CE87C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39219" y="2562590"/>
                  <a:ext cx="495307" cy="9222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34" name="Straight Connector 433">
                  <a:extLst>
                    <a:ext uri="{FF2B5EF4-FFF2-40B4-BE49-F238E27FC236}">
                      <a16:creationId xmlns:a16="http://schemas.microsoft.com/office/drawing/2014/main" id="{D3D64A6F-92A5-4F16-AE77-CF382AC20E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59493" y="2560812"/>
                  <a:ext cx="495307" cy="9222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35" name="Straight Connector 434">
                  <a:extLst>
                    <a:ext uri="{FF2B5EF4-FFF2-40B4-BE49-F238E27FC236}">
                      <a16:creationId xmlns:a16="http://schemas.microsoft.com/office/drawing/2014/main" id="{01A6F4F2-8A42-D50B-7897-B5FED90D8E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18604" y="2566654"/>
                  <a:ext cx="495307" cy="9222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36" name="Straight Connector 435">
                  <a:extLst>
                    <a:ext uri="{FF2B5EF4-FFF2-40B4-BE49-F238E27FC236}">
                      <a16:creationId xmlns:a16="http://schemas.microsoft.com/office/drawing/2014/main" id="{7B7F770C-8087-4F7F-5995-A45D66E44E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025748" y="2575061"/>
                  <a:ext cx="73667" cy="60173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37" name="Straight Connector 436">
                  <a:extLst>
                    <a:ext uri="{FF2B5EF4-FFF2-40B4-BE49-F238E27FC236}">
                      <a16:creationId xmlns:a16="http://schemas.microsoft.com/office/drawing/2014/main" id="{DF469A77-9614-8A11-EF6C-79BAC0A36E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692840" y="2574274"/>
                  <a:ext cx="73667" cy="60173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38" name="Straight Connector 437">
                  <a:extLst>
                    <a:ext uri="{FF2B5EF4-FFF2-40B4-BE49-F238E27FC236}">
                      <a16:creationId xmlns:a16="http://schemas.microsoft.com/office/drawing/2014/main" id="{B1E951BB-974A-A850-2FD9-97DDB74834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883962" y="2591853"/>
                  <a:ext cx="73667" cy="60173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39" name="Straight Connector 438">
                  <a:extLst>
                    <a:ext uri="{FF2B5EF4-FFF2-40B4-BE49-F238E27FC236}">
                      <a16:creationId xmlns:a16="http://schemas.microsoft.com/office/drawing/2014/main" id="{A687BBD2-264F-5FA2-445C-3456B5D6C1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653698" y="2545281"/>
                  <a:ext cx="47739" cy="81370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40" name="Straight Connector 439">
                  <a:extLst>
                    <a:ext uri="{FF2B5EF4-FFF2-40B4-BE49-F238E27FC236}">
                      <a16:creationId xmlns:a16="http://schemas.microsoft.com/office/drawing/2014/main" id="{FE020984-E0A0-5621-63AD-2F1BC73960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618138" y="2579653"/>
                  <a:ext cx="239336" cy="58002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41" name="Straight Connector 440">
                  <a:extLst>
                    <a:ext uri="{FF2B5EF4-FFF2-40B4-BE49-F238E27FC236}">
                      <a16:creationId xmlns:a16="http://schemas.microsoft.com/office/drawing/2014/main" id="{74055492-025C-8B5D-90F4-E3144AD31D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93034" y="2603069"/>
                  <a:ext cx="89332" cy="3380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42" name="Straight Connector 441">
                  <a:extLst>
                    <a:ext uri="{FF2B5EF4-FFF2-40B4-BE49-F238E27FC236}">
                      <a16:creationId xmlns:a16="http://schemas.microsoft.com/office/drawing/2014/main" id="{0A072FEF-0033-ADA5-5DC5-1A86E1B778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238930" y="2560329"/>
                  <a:ext cx="89332" cy="3380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43" name="Straight Connector 442">
                  <a:extLst>
                    <a:ext uri="{FF2B5EF4-FFF2-40B4-BE49-F238E27FC236}">
                      <a16:creationId xmlns:a16="http://schemas.microsoft.com/office/drawing/2014/main" id="{95E9868C-329E-D70A-6052-937398A83B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76056" y="2571734"/>
                  <a:ext cx="89332" cy="3380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44" name="Straight Connector 443">
                  <a:extLst>
                    <a:ext uri="{FF2B5EF4-FFF2-40B4-BE49-F238E27FC236}">
                      <a16:creationId xmlns:a16="http://schemas.microsoft.com/office/drawing/2014/main" id="{854842BC-52DE-E0F5-92A5-9551E87ABD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354506" y="2560191"/>
                  <a:ext cx="498272" cy="7138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45" name="Straight Connector 444">
                  <a:extLst>
                    <a:ext uri="{FF2B5EF4-FFF2-40B4-BE49-F238E27FC236}">
                      <a16:creationId xmlns:a16="http://schemas.microsoft.com/office/drawing/2014/main" id="{CBEF3908-13CE-FE37-1327-2049D6178C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710470" y="2576982"/>
                  <a:ext cx="498272" cy="7138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46" name="Straight Connector 445">
                  <a:extLst>
                    <a:ext uri="{FF2B5EF4-FFF2-40B4-BE49-F238E27FC236}">
                      <a16:creationId xmlns:a16="http://schemas.microsoft.com/office/drawing/2014/main" id="{B3D1CAD5-A4C5-8010-9F14-0C0248AE39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960093" y="2573819"/>
                  <a:ext cx="498272" cy="7138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47" name="Straight Connector 446">
                  <a:extLst>
                    <a:ext uri="{FF2B5EF4-FFF2-40B4-BE49-F238E27FC236}">
                      <a16:creationId xmlns:a16="http://schemas.microsoft.com/office/drawing/2014/main" id="{98C59420-7D18-7A7B-A35D-040881BABC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480254" y="2564331"/>
                  <a:ext cx="491060" cy="8211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48" name="Straight Connector 447">
                  <a:extLst>
                    <a:ext uri="{FF2B5EF4-FFF2-40B4-BE49-F238E27FC236}">
                      <a16:creationId xmlns:a16="http://schemas.microsoft.com/office/drawing/2014/main" id="{BDA67612-6D8C-1F47-3E68-BCE76068A5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865098" y="2572532"/>
                  <a:ext cx="495307" cy="9222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49" name="Straight Connector 448">
                  <a:extLst>
                    <a:ext uri="{FF2B5EF4-FFF2-40B4-BE49-F238E27FC236}">
                      <a16:creationId xmlns:a16="http://schemas.microsoft.com/office/drawing/2014/main" id="{43F88C25-B54A-B7ED-5EE7-2AC6EA70C8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5177" y="2558419"/>
                  <a:ext cx="495307" cy="9222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50" name="Straight Connector 449">
                  <a:extLst>
                    <a:ext uri="{FF2B5EF4-FFF2-40B4-BE49-F238E27FC236}">
                      <a16:creationId xmlns:a16="http://schemas.microsoft.com/office/drawing/2014/main" id="{E968AA8A-865B-A411-4659-4336304BBC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132321" y="2566826"/>
                  <a:ext cx="73667" cy="60173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51" name="Straight Connector 450">
                  <a:extLst>
                    <a:ext uri="{FF2B5EF4-FFF2-40B4-BE49-F238E27FC236}">
                      <a16:creationId xmlns:a16="http://schemas.microsoft.com/office/drawing/2014/main" id="{B0D097D1-73B9-666E-DDF2-B29FCC96DC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795427" y="2552346"/>
                  <a:ext cx="73667" cy="60173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52" name="Straight Connector 451">
                  <a:extLst>
                    <a:ext uri="{FF2B5EF4-FFF2-40B4-BE49-F238E27FC236}">
                      <a16:creationId xmlns:a16="http://schemas.microsoft.com/office/drawing/2014/main" id="{804FE2CB-6F88-F412-B463-B70064D338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990535" y="2583618"/>
                  <a:ext cx="73667" cy="60173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53" name="Straight Connector 452">
                  <a:extLst>
                    <a:ext uri="{FF2B5EF4-FFF2-40B4-BE49-F238E27FC236}">
                      <a16:creationId xmlns:a16="http://schemas.microsoft.com/office/drawing/2014/main" id="{36EEC39B-DADF-567A-A5AC-BAF740CF91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268179" y="2586341"/>
                  <a:ext cx="73667" cy="60173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54" name="Straight Connector 453">
                  <a:extLst>
                    <a:ext uri="{FF2B5EF4-FFF2-40B4-BE49-F238E27FC236}">
                      <a16:creationId xmlns:a16="http://schemas.microsoft.com/office/drawing/2014/main" id="{19914FCC-BA37-E0AC-22BB-8AFC7B0851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232619" y="2599516"/>
                  <a:ext cx="239336" cy="58002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55" name="Straight Connector 454">
                  <a:extLst>
                    <a:ext uri="{FF2B5EF4-FFF2-40B4-BE49-F238E27FC236}">
                      <a16:creationId xmlns:a16="http://schemas.microsoft.com/office/drawing/2014/main" id="{E44FF951-8BE5-E107-FB7B-2A35F519E7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507515" y="2622932"/>
                  <a:ext cx="89332" cy="3380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56" name="Straight Connector 455">
                  <a:extLst>
                    <a:ext uri="{FF2B5EF4-FFF2-40B4-BE49-F238E27FC236}">
                      <a16:creationId xmlns:a16="http://schemas.microsoft.com/office/drawing/2014/main" id="{28AFB21E-79F7-B8EA-435F-5EECEDE484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967278" y="2616995"/>
                  <a:ext cx="89332" cy="3380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57" name="Straight Connector 456">
                  <a:extLst>
                    <a:ext uri="{FF2B5EF4-FFF2-40B4-BE49-F238E27FC236}">
                      <a16:creationId xmlns:a16="http://schemas.microsoft.com/office/drawing/2014/main" id="{57104887-7208-DF1E-9FAD-BD8EEA11C7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82629" y="2563499"/>
                  <a:ext cx="89332" cy="3380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58" name="Straight Connector 457">
                  <a:extLst>
                    <a:ext uri="{FF2B5EF4-FFF2-40B4-BE49-F238E27FC236}">
                      <a16:creationId xmlns:a16="http://schemas.microsoft.com/office/drawing/2014/main" id="{BAE08C71-70D5-6EDB-768E-F798F5D0E5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503575" y="2582777"/>
                  <a:ext cx="73667" cy="60173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59" name="Straight Connector 458">
                  <a:extLst>
                    <a:ext uri="{FF2B5EF4-FFF2-40B4-BE49-F238E27FC236}">
                      <a16:creationId xmlns:a16="http://schemas.microsoft.com/office/drawing/2014/main" id="{A3FE485D-5D58-C3EF-FAC8-F429291A1B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468015" y="2595952"/>
                  <a:ext cx="239336" cy="58002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60" name="Straight Connector 459">
                  <a:extLst>
                    <a:ext uri="{FF2B5EF4-FFF2-40B4-BE49-F238E27FC236}">
                      <a16:creationId xmlns:a16="http://schemas.microsoft.com/office/drawing/2014/main" id="{BABEA94F-62C4-448B-2409-7F2F9D0535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742911" y="2619368"/>
                  <a:ext cx="89332" cy="3380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61" name="Straight Connector 460">
                  <a:extLst>
                    <a:ext uri="{FF2B5EF4-FFF2-40B4-BE49-F238E27FC236}">
                      <a16:creationId xmlns:a16="http://schemas.microsoft.com/office/drawing/2014/main" id="{4B5E3352-A6C3-FFF4-DDB9-7E66F5A202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217012" y="2577192"/>
                  <a:ext cx="94781" cy="50380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62" name="Straight Connector 461">
                  <a:extLst>
                    <a:ext uri="{FF2B5EF4-FFF2-40B4-BE49-F238E27FC236}">
                      <a16:creationId xmlns:a16="http://schemas.microsoft.com/office/drawing/2014/main" id="{CA2C76F2-B642-A9E3-0595-D4FF9E8F9A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181452" y="2590367"/>
                  <a:ext cx="239336" cy="58002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63" name="Straight Connector 462">
                  <a:extLst>
                    <a:ext uri="{FF2B5EF4-FFF2-40B4-BE49-F238E27FC236}">
                      <a16:creationId xmlns:a16="http://schemas.microsoft.com/office/drawing/2014/main" id="{9D410D1E-C19D-BA08-7ADA-231204FF9E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456348" y="2613783"/>
                  <a:ext cx="89332" cy="3380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387" name="Group 386">
                <a:extLst>
                  <a:ext uri="{FF2B5EF4-FFF2-40B4-BE49-F238E27FC236}">
                    <a16:creationId xmlns:a16="http://schemas.microsoft.com/office/drawing/2014/main" id="{6D0BB2C6-7071-BE48-FBB8-5DFD3AF1FF2D}"/>
                  </a:ext>
                </a:extLst>
              </p:cNvPr>
              <p:cNvGrpSpPr/>
              <p:nvPr/>
            </p:nvGrpSpPr>
            <p:grpSpPr>
              <a:xfrm rot="5400000">
                <a:off x="3940868" y="5532273"/>
                <a:ext cx="1142579" cy="117581"/>
                <a:chOff x="3232619" y="2545281"/>
                <a:chExt cx="2722181" cy="119478"/>
              </a:xfrm>
            </p:grpSpPr>
            <p:cxnSp>
              <p:nvCxnSpPr>
                <p:cNvPr id="388" name="Straight Connector 387">
                  <a:extLst>
                    <a:ext uri="{FF2B5EF4-FFF2-40B4-BE49-F238E27FC236}">
                      <a16:creationId xmlns:a16="http://schemas.microsoft.com/office/drawing/2014/main" id="{716F9A5A-349E-E8E8-0634-7274011690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251193" y="2582327"/>
                  <a:ext cx="498272" cy="7138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89" name="Straight Connector 388">
                  <a:extLst>
                    <a:ext uri="{FF2B5EF4-FFF2-40B4-BE49-F238E27FC236}">
                      <a16:creationId xmlns:a16="http://schemas.microsoft.com/office/drawing/2014/main" id="{182BF520-35C2-0192-6E4C-56E6D0782E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06884" y="2578465"/>
                  <a:ext cx="498272" cy="7138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90" name="Straight Connector 389">
                  <a:extLst>
                    <a:ext uri="{FF2B5EF4-FFF2-40B4-BE49-F238E27FC236}">
                      <a16:creationId xmlns:a16="http://schemas.microsoft.com/office/drawing/2014/main" id="{174F36ED-543A-E1E9-4C4A-2049CBF44C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454742" y="2584533"/>
                  <a:ext cx="498272" cy="7138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91" name="Straight Connector 390">
                  <a:extLst>
                    <a:ext uri="{FF2B5EF4-FFF2-40B4-BE49-F238E27FC236}">
                      <a16:creationId xmlns:a16="http://schemas.microsoft.com/office/drawing/2014/main" id="{4E4C3CD4-89E1-1A90-1B8D-75C8D81565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805129" y="2589071"/>
                  <a:ext cx="498272" cy="7138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92" name="Straight Connector 391">
                  <a:extLst>
                    <a:ext uri="{FF2B5EF4-FFF2-40B4-BE49-F238E27FC236}">
                      <a16:creationId xmlns:a16="http://schemas.microsoft.com/office/drawing/2014/main" id="{B4D6787F-CB83-2F9F-715E-3A44D4319C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3853" y="2553377"/>
                  <a:ext cx="498272" cy="7138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93" name="Straight Connector 392">
                  <a:extLst>
                    <a:ext uri="{FF2B5EF4-FFF2-40B4-BE49-F238E27FC236}">
                      <a16:creationId xmlns:a16="http://schemas.microsoft.com/office/drawing/2014/main" id="{DE9A034E-CB86-C6CD-A833-5E3ACF197A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697310" y="2562616"/>
                  <a:ext cx="498272" cy="7138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94" name="Straight Connector 393">
                  <a:extLst>
                    <a:ext uri="{FF2B5EF4-FFF2-40B4-BE49-F238E27FC236}">
                      <a16:creationId xmlns:a16="http://schemas.microsoft.com/office/drawing/2014/main" id="{2149AC9F-55DD-4882-1B79-CE2E259A90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38774" y="2568231"/>
                  <a:ext cx="495307" cy="9222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95" name="Straight Connector 394">
                  <a:extLst>
                    <a:ext uri="{FF2B5EF4-FFF2-40B4-BE49-F238E27FC236}">
                      <a16:creationId xmlns:a16="http://schemas.microsoft.com/office/drawing/2014/main" id="{9E4220D3-AA3E-E3CA-B40A-8B35463312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39219" y="2562590"/>
                  <a:ext cx="495307" cy="9222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96" name="Straight Connector 395">
                  <a:extLst>
                    <a:ext uri="{FF2B5EF4-FFF2-40B4-BE49-F238E27FC236}">
                      <a16:creationId xmlns:a16="http://schemas.microsoft.com/office/drawing/2014/main" id="{C7DB614B-F16A-C6C1-D7A4-1E8E4B62BB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59493" y="2560812"/>
                  <a:ext cx="495307" cy="9222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97" name="Straight Connector 396">
                  <a:extLst>
                    <a:ext uri="{FF2B5EF4-FFF2-40B4-BE49-F238E27FC236}">
                      <a16:creationId xmlns:a16="http://schemas.microsoft.com/office/drawing/2014/main" id="{B3AE8428-DC80-36EA-3A03-6D73429DD6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18604" y="2566654"/>
                  <a:ext cx="495307" cy="9222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98" name="Straight Connector 397">
                  <a:extLst>
                    <a:ext uri="{FF2B5EF4-FFF2-40B4-BE49-F238E27FC236}">
                      <a16:creationId xmlns:a16="http://schemas.microsoft.com/office/drawing/2014/main" id="{D46081E5-B879-3EB4-2623-A47EDE73A8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025748" y="2575061"/>
                  <a:ext cx="73667" cy="60173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99" name="Straight Connector 398">
                  <a:extLst>
                    <a:ext uri="{FF2B5EF4-FFF2-40B4-BE49-F238E27FC236}">
                      <a16:creationId xmlns:a16="http://schemas.microsoft.com/office/drawing/2014/main" id="{D091F7E9-A08C-8D68-1E46-C4BF7F7BAE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692840" y="2574274"/>
                  <a:ext cx="73667" cy="60173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00" name="Straight Connector 399">
                  <a:extLst>
                    <a:ext uri="{FF2B5EF4-FFF2-40B4-BE49-F238E27FC236}">
                      <a16:creationId xmlns:a16="http://schemas.microsoft.com/office/drawing/2014/main" id="{FAFB4DCF-A30E-78D7-9F8F-EEEAB27CD0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883962" y="2591853"/>
                  <a:ext cx="73667" cy="60173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01" name="Straight Connector 400">
                  <a:extLst>
                    <a:ext uri="{FF2B5EF4-FFF2-40B4-BE49-F238E27FC236}">
                      <a16:creationId xmlns:a16="http://schemas.microsoft.com/office/drawing/2014/main" id="{860B56D4-D9EA-5F49-FF72-593FB246E9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653698" y="2545281"/>
                  <a:ext cx="47739" cy="81370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02" name="Straight Connector 401">
                  <a:extLst>
                    <a:ext uri="{FF2B5EF4-FFF2-40B4-BE49-F238E27FC236}">
                      <a16:creationId xmlns:a16="http://schemas.microsoft.com/office/drawing/2014/main" id="{CB3C22B8-8A12-6260-8177-A464D2FEB7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618138" y="2579653"/>
                  <a:ext cx="239336" cy="58002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03" name="Straight Connector 402">
                  <a:extLst>
                    <a:ext uri="{FF2B5EF4-FFF2-40B4-BE49-F238E27FC236}">
                      <a16:creationId xmlns:a16="http://schemas.microsoft.com/office/drawing/2014/main" id="{FC7E8E45-6764-9575-21B7-6D069BA304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93034" y="2603069"/>
                  <a:ext cx="89332" cy="3380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04" name="Straight Connector 403">
                  <a:extLst>
                    <a:ext uri="{FF2B5EF4-FFF2-40B4-BE49-F238E27FC236}">
                      <a16:creationId xmlns:a16="http://schemas.microsoft.com/office/drawing/2014/main" id="{C62B5B64-B4C4-29BA-4B3F-60611C0987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238930" y="2560329"/>
                  <a:ext cx="89332" cy="3380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05" name="Straight Connector 404">
                  <a:extLst>
                    <a:ext uri="{FF2B5EF4-FFF2-40B4-BE49-F238E27FC236}">
                      <a16:creationId xmlns:a16="http://schemas.microsoft.com/office/drawing/2014/main" id="{3C1D1367-9653-47D9-0055-B901D429DB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76056" y="2571734"/>
                  <a:ext cx="89332" cy="3380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06" name="Straight Connector 405">
                  <a:extLst>
                    <a:ext uri="{FF2B5EF4-FFF2-40B4-BE49-F238E27FC236}">
                      <a16:creationId xmlns:a16="http://schemas.microsoft.com/office/drawing/2014/main" id="{5E8028D8-2890-5262-F40C-15C669A4BE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354506" y="2560191"/>
                  <a:ext cx="498272" cy="7138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07" name="Straight Connector 406">
                  <a:extLst>
                    <a:ext uri="{FF2B5EF4-FFF2-40B4-BE49-F238E27FC236}">
                      <a16:creationId xmlns:a16="http://schemas.microsoft.com/office/drawing/2014/main" id="{9BF2EF18-E712-04F2-44C9-926B466A1A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710470" y="2576982"/>
                  <a:ext cx="498272" cy="7138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08" name="Straight Connector 407">
                  <a:extLst>
                    <a:ext uri="{FF2B5EF4-FFF2-40B4-BE49-F238E27FC236}">
                      <a16:creationId xmlns:a16="http://schemas.microsoft.com/office/drawing/2014/main" id="{A256E90B-CD69-F7D9-05F7-92323E4D0A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960093" y="2573819"/>
                  <a:ext cx="498272" cy="7138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09" name="Straight Connector 408">
                  <a:extLst>
                    <a:ext uri="{FF2B5EF4-FFF2-40B4-BE49-F238E27FC236}">
                      <a16:creationId xmlns:a16="http://schemas.microsoft.com/office/drawing/2014/main" id="{6C066FA7-177C-DBD3-59CE-620F0F0773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480254" y="2564331"/>
                  <a:ext cx="491060" cy="8211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10" name="Straight Connector 409">
                  <a:extLst>
                    <a:ext uri="{FF2B5EF4-FFF2-40B4-BE49-F238E27FC236}">
                      <a16:creationId xmlns:a16="http://schemas.microsoft.com/office/drawing/2014/main" id="{C7786785-8B8B-9680-AD8F-0E3E178CA1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865098" y="2572532"/>
                  <a:ext cx="495307" cy="9222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11" name="Straight Connector 410">
                  <a:extLst>
                    <a:ext uri="{FF2B5EF4-FFF2-40B4-BE49-F238E27FC236}">
                      <a16:creationId xmlns:a16="http://schemas.microsoft.com/office/drawing/2014/main" id="{1FB3D81A-8E15-E56C-46CC-B2E953D751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5177" y="2558419"/>
                  <a:ext cx="495307" cy="9222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12" name="Straight Connector 411">
                  <a:extLst>
                    <a:ext uri="{FF2B5EF4-FFF2-40B4-BE49-F238E27FC236}">
                      <a16:creationId xmlns:a16="http://schemas.microsoft.com/office/drawing/2014/main" id="{6D06F359-38CF-9CAA-EA9E-D3A1744B58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132321" y="2566826"/>
                  <a:ext cx="73667" cy="60173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13" name="Straight Connector 412">
                  <a:extLst>
                    <a:ext uri="{FF2B5EF4-FFF2-40B4-BE49-F238E27FC236}">
                      <a16:creationId xmlns:a16="http://schemas.microsoft.com/office/drawing/2014/main" id="{1CF8EC2B-600F-B46F-2509-E46B51BEF2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795427" y="2552346"/>
                  <a:ext cx="73667" cy="60173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14" name="Straight Connector 413">
                  <a:extLst>
                    <a:ext uri="{FF2B5EF4-FFF2-40B4-BE49-F238E27FC236}">
                      <a16:creationId xmlns:a16="http://schemas.microsoft.com/office/drawing/2014/main" id="{F72EF9EC-1D65-8DF1-232D-8040BFFD03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990535" y="2583618"/>
                  <a:ext cx="73667" cy="60173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15" name="Straight Connector 414">
                  <a:extLst>
                    <a:ext uri="{FF2B5EF4-FFF2-40B4-BE49-F238E27FC236}">
                      <a16:creationId xmlns:a16="http://schemas.microsoft.com/office/drawing/2014/main" id="{5D3BD87D-E067-CDD7-CF25-1550967BAF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268179" y="2586341"/>
                  <a:ext cx="73667" cy="60173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16" name="Straight Connector 415">
                  <a:extLst>
                    <a:ext uri="{FF2B5EF4-FFF2-40B4-BE49-F238E27FC236}">
                      <a16:creationId xmlns:a16="http://schemas.microsoft.com/office/drawing/2014/main" id="{1CE8ED88-DAFA-5D99-A4FA-3ACAC41D5E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232619" y="2599516"/>
                  <a:ext cx="239336" cy="58002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17" name="Straight Connector 416">
                  <a:extLst>
                    <a:ext uri="{FF2B5EF4-FFF2-40B4-BE49-F238E27FC236}">
                      <a16:creationId xmlns:a16="http://schemas.microsoft.com/office/drawing/2014/main" id="{D958E08B-C11C-2D64-5729-4AED37576D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507515" y="2622932"/>
                  <a:ext cx="89332" cy="3380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18" name="Straight Connector 417">
                  <a:extLst>
                    <a:ext uri="{FF2B5EF4-FFF2-40B4-BE49-F238E27FC236}">
                      <a16:creationId xmlns:a16="http://schemas.microsoft.com/office/drawing/2014/main" id="{07A22AF2-4C3F-6AEE-4690-0C6EEB1DC5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967278" y="2616995"/>
                  <a:ext cx="89332" cy="3380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19" name="Straight Connector 418">
                  <a:extLst>
                    <a:ext uri="{FF2B5EF4-FFF2-40B4-BE49-F238E27FC236}">
                      <a16:creationId xmlns:a16="http://schemas.microsoft.com/office/drawing/2014/main" id="{0B202A8C-774B-7112-2B55-95339D18B2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82629" y="2563499"/>
                  <a:ext cx="89332" cy="3380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20" name="Straight Connector 419">
                  <a:extLst>
                    <a:ext uri="{FF2B5EF4-FFF2-40B4-BE49-F238E27FC236}">
                      <a16:creationId xmlns:a16="http://schemas.microsoft.com/office/drawing/2014/main" id="{E96FEE0C-3630-52F2-E2CC-D2C59C3E88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503575" y="2582777"/>
                  <a:ext cx="73667" cy="60173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21" name="Straight Connector 420">
                  <a:extLst>
                    <a:ext uri="{FF2B5EF4-FFF2-40B4-BE49-F238E27FC236}">
                      <a16:creationId xmlns:a16="http://schemas.microsoft.com/office/drawing/2014/main" id="{594B31F7-DF6A-583D-DE88-B22BBFC814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468015" y="2595952"/>
                  <a:ext cx="239336" cy="58002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22" name="Straight Connector 421">
                  <a:extLst>
                    <a:ext uri="{FF2B5EF4-FFF2-40B4-BE49-F238E27FC236}">
                      <a16:creationId xmlns:a16="http://schemas.microsoft.com/office/drawing/2014/main" id="{59CC61A9-F5A2-9571-AB41-C92D709EBE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742911" y="2619368"/>
                  <a:ext cx="89332" cy="3380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23" name="Straight Connector 422">
                  <a:extLst>
                    <a:ext uri="{FF2B5EF4-FFF2-40B4-BE49-F238E27FC236}">
                      <a16:creationId xmlns:a16="http://schemas.microsoft.com/office/drawing/2014/main" id="{735AB1DC-C45D-0D7A-CAFC-A924ACE4B3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217012" y="2577192"/>
                  <a:ext cx="94781" cy="50380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24" name="Straight Connector 423">
                  <a:extLst>
                    <a:ext uri="{FF2B5EF4-FFF2-40B4-BE49-F238E27FC236}">
                      <a16:creationId xmlns:a16="http://schemas.microsoft.com/office/drawing/2014/main" id="{2F81DA23-ED20-85DE-5641-FD82E226AF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181452" y="2590367"/>
                  <a:ext cx="239336" cy="58002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25" name="Straight Connector 424">
                  <a:extLst>
                    <a:ext uri="{FF2B5EF4-FFF2-40B4-BE49-F238E27FC236}">
                      <a16:creationId xmlns:a16="http://schemas.microsoft.com/office/drawing/2014/main" id="{8F6FA3FB-34C1-22D3-BD96-3496A3F400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456348" y="2613783"/>
                  <a:ext cx="89332" cy="3380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</p:grpSp>
        </p:grp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75B86F42-DBCC-E007-51A0-D4F2E2899403}"/>
                </a:ext>
              </a:extLst>
            </p:cNvPr>
            <p:cNvSpPr/>
            <p:nvPr/>
          </p:nvSpPr>
          <p:spPr>
            <a:xfrm>
              <a:off x="3818231" y="3843989"/>
              <a:ext cx="553750" cy="2329684"/>
            </a:xfrm>
            <a:prstGeom prst="rect">
              <a:avLst/>
            </a:prstGeom>
            <a:solidFill>
              <a:srgbClr val="4472C4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CA753A3A-90A1-1007-E99B-AFE708A91050}"/>
                </a:ext>
              </a:extLst>
            </p:cNvPr>
            <p:cNvGrpSpPr/>
            <p:nvPr/>
          </p:nvGrpSpPr>
          <p:grpSpPr>
            <a:xfrm rot="10800000">
              <a:off x="2710402" y="3832228"/>
              <a:ext cx="1102118" cy="2343034"/>
              <a:chOff x="4374759" y="3830639"/>
              <a:chExt cx="1102118" cy="2343034"/>
            </a:xfrm>
          </p:grpSpPr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D5B4BAAB-06F0-6984-FBEE-4D5C00ABA257}"/>
                  </a:ext>
                </a:extLst>
              </p:cNvPr>
              <p:cNvSpPr/>
              <p:nvPr/>
            </p:nvSpPr>
            <p:spPr>
              <a:xfrm rot="5400000">
                <a:off x="3585192" y="4621795"/>
                <a:ext cx="2329200" cy="750065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75DFDD6F-3E8F-D712-B306-59B0D3A4660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4393329" y="5713521"/>
                <a:ext cx="612710" cy="225667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55D3A0D8-08C0-CB6C-C44A-8D8B3137CC4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4414648" y="5032363"/>
                <a:ext cx="612710" cy="225667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467D8291-E599-35E4-6607-502C01EBDEA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4301813" y="4529767"/>
                <a:ext cx="612710" cy="225667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3C3BF8CB-9CE2-ABDF-9B96-5EAD8A51F0A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551045" y="3866087"/>
                <a:ext cx="199163" cy="488377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C845607B-1F96-41BF-A540-310E0C444A6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4383531" y="5697676"/>
                <a:ext cx="609064" cy="291547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EF43A522-3CD4-3075-6A45-83FBA3D8A94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4365699" y="4467459"/>
                <a:ext cx="609064" cy="291547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C63D5177-94CA-29ED-53A9-59D880390A5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4378546" y="5353578"/>
                <a:ext cx="609064" cy="291547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67A32B4C-0635-C8D1-C7B2-59CE7B3EAB3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4613697" y="5039861"/>
                <a:ext cx="90586" cy="19021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C606F7C0-BF80-17B5-6547-E4325D5DCD5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4666780" y="5214211"/>
                <a:ext cx="90586" cy="19021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0DA70F0A-0831-AB53-3F08-FE286FFA8B2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4569002" y="4250128"/>
                <a:ext cx="58703" cy="257226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21D683B5-E9E2-2D63-1FF3-34E8741DFF2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4522923" y="4212989"/>
                <a:ext cx="294304" cy="18335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92926602-8F74-97A7-58C8-D16E73DB501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4650930" y="4005428"/>
                <a:ext cx="109849" cy="10687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93860D7C-C0D9-5EAF-655F-6B8F0AC66A3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4551874" y="5378942"/>
                <a:ext cx="109849" cy="10687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96D46E22-6B09-4087-5EB7-437DD2E571E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323353" y="5586480"/>
                <a:ext cx="612710" cy="225667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9E42F9D1-CC1C-ACC3-9449-4A0EE810549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376432" y="5148762"/>
                <a:ext cx="612710" cy="225667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418210AA-943A-8BD6-5D53-F5AB5022331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59956" y="3835402"/>
                <a:ext cx="69319" cy="19592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228E5AFF-8861-21C1-FA8F-26156160D81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4357834" y="4189656"/>
                <a:ext cx="603842" cy="259587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FF02FEC9-8310-AAAB-93C9-3F44EE9228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27734" y="3856184"/>
                <a:ext cx="219699" cy="29195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BA7F90AC-BAF9-EE33-19A0-5D7286C7BD2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4352514" y="5222528"/>
                <a:ext cx="609064" cy="291547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050E4410-7A81-6B11-E9E1-9CB6656FA7E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587665" y="4908812"/>
                <a:ext cx="90586" cy="19021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7B26A882-8A45-0A13-6D72-6003C359865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640747" y="5083161"/>
                <a:ext cx="90586" cy="19021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6568CDF7-1107-12DA-3B36-18E43936237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649355" y="5971421"/>
                <a:ext cx="90586" cy="19021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A6F1BB83-D0A3-D278-53A9-D2E7840919B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585713" y="5916720"/>
                <a:ext cx="294304" cy="18335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12B47FB1-C295-AA09-137C-79FE8677CF8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4713721" y="5709159"/>
                <a:ext cx="109849" cy="10687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671CB918-0C22-3B8D-9369-533FF2ECEFF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4694953" y="3914133"/>
                <a:ext cx="109849" cy="10687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4209E0F5-BCA4-05B2-ED79-7AC692B9A22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4525842" y="5247893"/>
                <a:ext cx="109849" cy="10687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9F48A04B-BA48-D4BA-44CB-19D8050C68A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591973" y="4807167"/>
                <a:ext cx="116549" cy="15926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CFA6A74A-3B37-F787-8CCD-2DF75F4FD35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556792" y="4749969"/>
                <a:ext cx="294304" cy="18335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307E73AA-FD1B-90E1-9E92-8743623EA48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4684799" y="4542408"/>
                <a:ext cx="109849" cy="10687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B0AF45E0-70EC-B713-53F9-D28BAC670E01}"/>
                  </a:ext>
                </a:extLst>
              </p:cNvPr>
              <p:cNvSpPr/>
              <p:nvPr/>
            </p:nvSpPr>
            <p:spPr>
              <a:xfrm rot="5400000">
                <a:off x="4131767" y="4819979"/>
                <a:ext cx="2334449" cy="355770"/>
              </a:xfrm>
              <a:prstGeom prst="rect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52E181B5-D7D7-9585-86F4-0B46BE0E84F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4354965" y="5324537"/>
                <a:ext cx="612710" cy="225667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57BECB4F-DDD7-78F1-E453-9B67E131294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4335783" y="5752287"/>
                <a:ext cx="612710" cy="225667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2924B3B5-BA36-7F7A-77D5-AAAB01E55A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91441" y="3856184"/>
                <a:ext cx="149185" cy="286812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2492DD19-D673-CC53-7738-697FF6E20C7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4434273" y="4226403"/>
                <a:ext cx="612710" cy="225667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7D022144-FCFD-D891-D463-FAC733A274E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4405067" y="4820896"/>
                <a:ext cx="612710" cy="225667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E5E07C5A-1907-08EF-6688-4B7B9898B0A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374033" y="4222832"/>
                <a:ext cx="609064" cy="291547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8FCCEF05-ABF7-CE73-327E-BE547ABCA63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379653" y="5723367"/>
                <a:ext cx="609064" cy="291547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1B049544-C79F-1432-CE55-509044C053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75751" y="3866087"/>
                <a:ext cx="209164" cy="26074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FF8A8D10-0492-FCAD-8382-0678C37CBED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4647001" y="5801732"/>
                <a:ext cx="90586" cy="19021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7114AB91-A5DF-B705-9268-7927EC89617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4721091" y="4474485"/>
                <a:ext cx="58703" cy="257226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866A9CC5-1BF1-E88A-C0ED-4E35DFB094E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4531569" y="4585494"/>
                <a:ext cx="294304" cy="18335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7CF198C4-EF58-C492-8DCC-22CB8B35C5E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588017" y="4869540"/>
                <a:ext cx="109849" cy="10687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A35AE917-E5B6-7932-6CC4-A93E955C6A4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723126" y="5294878"/>
                <a:ext cx="109849" cy="10687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A26E0E76-B302-CD8C-8D8E-5760342FE6A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4369652" y="5144032"/>
                <a:ext cx="612710" cy="225667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80B93DB5-977A-C1D2-ED04-B4BE903BC69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4387120" y="4532595"/>
                <a:ext cx="603842" cy="259587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099DC361-CB11-28CC-C5DE-356756CF556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4342604" y="4992457"/>
                <a:ext cx="609064" cy="291547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2BA54542-1569-11DD-6330-09458002EE1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4670545" y="3882809"/>
                <a:ext cx="90586" cy="19021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28C50026-48DE-E735-EB39-D43A72CFAF7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4716319" y="5927880"/>
                <a:ext cx="90586" cy="19021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C3C86433-2D62-353C-E64F-91C0FBCC74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67647" y="3848861"/>
                <a:ext cx="40522" cy="248994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35F83470-4F9D-7D5F-AC64-B101E946CCC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4543994" y="4960835"/>
                <a:ext cx="109849" cy="10687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0C7C95D5-F407-17D9-3214-09F75BEEF67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4620121" y="5568998"/>
                <a:ext cx="90586" cy="19021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E2EE7DD5-B120-0E1A-676F-76F7C4E5BFF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4480045" y="5630562"/>
                <a:ext cx="294304" cy="18335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32BD822D-B471-4BE8-537E-48AD124EB66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4536493" y="5914608"/>
                <a:ext cx="109849" cy="10687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DC180D55-5C09-CF21-7369-7273E6E0E81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4640274" y="4015411"/>
                <a:ext cx="116549" cy="15926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768BAB32-4D81-7DD6-0D34-EB9685A2DF4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4497700" y="4048514"/>
                <a:ext cx="294304" cy="18335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ED77B4AB-2E73-CFD2-89E7-6C9E6C52FC1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4554148" y="4332560"/>
                <a:ext cx="109849" cy="10687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3B7B969A-4E93-1DC0-F122-D170B79E10D7}"/>
                  </a:ext>
                </a:extLst>
              </p:cNvPr>
              <p:cNvSpPr/>
              <p:nvPr/>
            </p:nvSpPr>
            <p:spPr>
              <a:xfrm rot="5400000">
                <a:off x="4810416" y="3787167"/>
                <a:ext cx="265609" cy="355771"/>
              </a:xfrm>
              <a:prstGeom prst="rect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C733FB4B-5713-3ED2-EDA5-F565F9E25239}"/>
                  </a:ext>
                </a:extLst>
              </p:cNvPr>
              <p:cNvSpPr/>
              <p:nvPr/>
            </p:nvSpPr>
            <p:spPr>
              <a:xfrm rot="5400000">
                <a:off x="4810416" y="4303973"/>
                <a:ext cx="265609" cy="355771"/>
              </a:xfrm>
              <a:prstGeom prst="rect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56928FD1-012F-612D-0128-EF39040212D5}"/>
                  </a:ext>
                </a:extLst>
              </p:cNvPr>
              <p:cNvSpPr/>
              <p:nvPr/>
            </p:nvSpPr>
            <p:spPr>
              <a:xfrm rot="5400000">
                <a:off x="4810416" y="5854397"/>
                <a:ext cx="265609" cy="355771"/>
              </a:xfrm>
              <a:prstGeom prst="rect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C8F29DE1-CA97-5380-AC05-319E4ED71EAB}"/>
                  </a:ext>
                </a:extLst>
              </p:cNvPr>
              <p:cNvSpPr/>
              <p:nvPr/>
            </p:nvSpPr>
            <p:spPr>
              <a:xfrm rot="5400000">
                <a:off x="4810416" y="5337589"/>
                <a:ext cx="265609" cy="355771"/>
              </a:xfrm>
              <a:prstGeom prst="rect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CFFD9F48-8249-237A-0E7F-305C1DBD916B}"/>
                  </a:ext>
                </a:extLst>
              </p:cNvPr>
              <p:cNvSpPr/>
              <p:nvPr/>
            </p:nvSpPr>
            <p:spPr>
              <a:xfrm rot="5400000">
                <a:off x="4810416" y="4820781"/>
                <a:ext cx="265609" cy="355771"/>
              </a:xfrm>
              <a:prstGeom prst="rect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82B94F94-C353-C09B-88DA-1FA1930BCF1D}"/>
                  </a:ext>
                </a:extLst>
              </p:cNvPr>
              <p:cNvSpPr/>
              <p:nvPr/>
            </p:nvSpPr>
            <p:spPr>
              <a:xfrm rot="5400000">
                <a:off x="3251387" y="4954011"/>
                <a:ext cx="2329686" cy="82942"/>
              </a:xfrm>
              <a:prstGeom prst="rect">
                <a:avLst/>
              </a:prstGeom>
              <a:pattFill prst="lgConfetti">
                <a:fgClr>
                  <a:sysClr val="windowText" lastClr="000000"/>
                </a:fgClr>
                <a:bgClr>
                  <a:sysClr val="window" lastClr="FFFFFF">
                    <a:lumMod val="75000"/>
                  </a:sysClr>
                </a:bgClr>
              </a:patt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E1EFF6E3-D385-1CE4-C6DE-C547346E1E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67104" y="3866089"/>
                <a:ext cx="70927" cy="78280"/>
              </a:xfrm>
              <a:prstGeom prst="line">
                <a:avLst/>
              </a:prstGeom>
              <a:noFill/>
              <a:ln w="222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id="{2F459B15-4C78-DEDF-D866-33BC4DCA545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70613" y="3844662"/>
                <a:ext cx="74888" cy="100457"/>
              </a:xfrm>
              <a:prstGeom prst="line">
                <a:avLst/>
              </a:prstGeom>
              <a:noFill/>
              <a:ln w="222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37" name="Straight Connector 236">
                <a:extLst>
                  <a:ext uri="{FF2B5EF4-FFF2-40B4-BE49-F238E27FC236}">
                    <a16:creationId xmlns:a16="http://schemas.microsoft.com/office/drawing/2014/main" id="{4F261D4B-4B20-1A37-8D3F-C4864CDFE79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4503057" y="3821018"/>
                <a:ext cx="30920" cy="59218"/>
              </a:xfrm>
              <a:prstGeom prst="line">
                <a:avLst/>
              </a:prstGeom>
              <a:noFill/>
              <a:ln w="222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977B6238-6504-7A7B-1859-D1B0D6B1642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4524637" y="3864077"/>
                <a:ext cx="30920" cy="59218"/>
              </a:xfrm>
              <a:prstGeom prst="line">
                <a:avLst/>
              </a:prstGeom>
              <a:noFill/>
              <a:ln w="222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5480AC31-8C83-3204-1A3C-B9210273A8B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4468366" y="3858295"/>
                <a:ext cx="37495" cy="33270"/>
              </a:xfrm>
              <a:prstGeom prst="line">
                <a:avLst/>
              </a:prstGeom>
              <a:noFill/>
              <a:ln w="222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grpSp>
            <p:nvGrpSpPr>
              <p:cNvPr id="240" name="Group 239">
                <a:extLst>
                  <a:ext uri="{FF2B5EF4-FFF2-40B4-BE49-F238E27FC236}">
                    <a16:creationId xmlns:a16="http://schemas.microsoft.com/office/drawing/2014/main" id="{7D192B19-752A-88E1-E484-4CC5A74F5A51}"/>
                  </a:ext>
                </a:extLst>
              </p:cNvPr>
              <p:cNvGrpSpPr/>
              <p:nvPr/>
            </p:nvGrpSpPr>
            <p:grpSpPr>
              <a:xfrm rot="5400000">
                <a:off x="3942743" y="4448821"/>
                <a:ext cx="1142579" cy="117581"/>
                <a:chOff x="3232619" y="2545281"/>
                <a:chExt cx="2722181" cy="119478"/>
              </a:xfrm>
            </p:grpSpPr>
            <p:cxnSp>
              <p:nvCxnSpPr>
                <p:cNvPr id="280" name="Straight Connector 279">
                  <a:extLst>
                    <a:ext uri="{FF2B5EF4-FFF2-40B4-BE49-F238E27FC236}">
                      <a16:creationId xmlns:a16="http://schemas.microsoft.com/office/drawing/2014/main" id="{84430AAE-C25F-DB94-DCEA-0EE4A85C66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251193" y="2582327"/>
                  <a:ext cx="498272" cy="7138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81" name="Straight Connector 280">
                  <a:extLst>
                    <a:ext uri="{FF2B5EF4-FFF2-40B4-BE49-F238E27FC236}">
                      <a16:creationId xmlns:a16="http://schemas.microsoft.com/office/drawing/2014/main" id="{B0F51E67-B4B0-C300-0392-6EDF8C4B7C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06884" y="2578465"/>
                  <a:ext cx="498272" cy="7138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82" name="Straight Connector 281">
                  <a:extLst>
                    <a:ext uri="{FF2B5EF4-FFF2-40B4-BE49-F238E27FC236}">
                      <a16:creationId xmlns:a16="http://schemas.microsoft.com/office/drawing/2014/main" id="{A6C9A01D-D2B5-4B51-6725-86897176D3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454742" y="2584533"/>
                  <a:ext cx="498272" cy="7138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83" name="Straight Connector 282">
                  <a:extLst>
                    <a:ext uri="{FF2B5EF4-FFF2-40B4-BE49-F238E27FC236}">
                      <a16:creationId xmlns:a16="http://schemas.microsoft.com/office/drawing/2014/main" id="{9927B981-D90A-19B7-9113-1AA116062B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805129" y="2589071"/>
                  <a:ext cx="498272" cy="7138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84" name="Straight Connector 283">
                  <a:extLst>
                    <a:ext uri="{FF2B5EF4-FFF2-40B4-BE49-F238E27FC236}">
                      <a16:creationId xmlns:a16="http://schemas.microsoft.com/office/drawing/2014/main" id="{0DE0757C-8273-F4B1-08CE-DE412D844F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3853" y="2553377"/>
                  <a:ext cx="498272" cy="7138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85" name="Straight Connector 284">
                  <a:extLst>
                    <a:ext uri="{FF2B5EF4-FFF2-40B4-BE49-F238E27FC236}">
                      <a16:creationId xmlns:a16="http://schemas.microsoft.com/office/drawing/2014/main" id="{42389CEF-73C8-A235-2A94-EA6793A8A9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697310" y="2562616"/>
                  <a:ext cx="498272" cy="7138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86" name="Straight Connector 285">
                  <a:extLst>
                    <a:ext uri="{FF2B5EF4-FFF2-40B4-BE49-F238E27FC236}">
                      <a16:creationId xmlns:a16="http://schemas.microsoft.com/office/drawing/2014/main" id="{80783C88-26ED-395A-4027-76CDB6FE03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38774" y="2568231"/>
                  <a:ext cx="495307" cy="9222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87" name="Straight Connector 286">
                  <a:extLst>
                    <a:ext uri="{FF2B5EF4-FFF2-40B4-BE49-F238E27FC236}">
                      <a16:creationId xmlns:a16="http://schemas.microsoft.com/office/drawing/2014/main" id="{AC70AB8B-9D25-E2EB-B0E1-4511BB168E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39219" y="2562590"/>
                  <a:ext cx="495307" cy="9222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88" name="Straight Connector 287">
                  <a:extLst>
                    <a:ext uri="{FF2B5EF4-FFF2-40B4-BE49-F238E27FC236}">
                      <a16:creationId xmlns:a16="http://schemas.microsoft.com/office/drawing/2014/main" id="{37CBE7A2-82F1-D50A-318B-77BC6F6136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59493" y="2560812"/>
                  <a:ext cx="495307" cy="9222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89" name="Straight Connector 288">
                  <a:extLst>
                    <a:ext uri="{FF2B5EF4-FFF2-40B4-BE49-F238E27FC236}">
                      <a16:creationId xmlns:a16="http://schemas.microsoft.com/office/drawing/2014/main" id="{3E6C1364-4925-0F5D-E346-9859E5F8A2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18604" y="2566654"/>
                  <a:ext cx="495307" cy="9222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90" name="Straight Connector 289">
                  <a:extLst>
                    <a:ext uri="{FF2B5EF4-FFF2-40B4-BE49-F238E27FC236}">
                      <a16:creationId xmlns:a16="http://schemas.microsoft.com/office/drawing/2014/main" id="{65E46C6B-BE3F-D9F1-F5A9-F28AB9C742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025748" y="2575061"/>
                  <a:ext cx="73667" cy="60173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91" name="Straight Connector 290">
                  <a:extLst>
                    <a:ext uri="{FF2B5EF4-FFF2-40B4-BE49-F238E27FC236}">
                      <a16:creationId xmlns:a16="http://schemas.microsoft.com/office/drawing/2014/main" id="{4F60BBF6-EAA0-957B-EBAF-B3EBB71D86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692840" y="2574274"/>
                  <a:ext cx="73667" cy="60173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92" name="Straight Connector 291">
                  <a:extLst>
                    <a:ext uri="{FF2B5EF4-FFF2-40B4-BE49-F238E27FC236}">
                      <a16:creationId xmlns:a16="http://schemas.microsoft.com/office/drawing/2014/main" id="{946FF6F7-8047-E28B-FF8B-A5377B47F4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883962" y="2591853"/>
                  <a:ext cx="73667" cy="60173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93" name="Straight Connector 292">
                  <a:extLst>
                    <a:ext uri="{FF2B5EF4-FFF2-40B4-BE49-F238E27FC236}">
                      <a16:creationId xmlns:a16="http://schemas.microsoft.com/office/drawing/2014/main" id="{44B644E2-DA44-572C-A7E1-48684B43C6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653698" y="2545281"/>
                  <a:ext cx="47739" cy="81370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94" name="Straight Connector 293">
                  <a:extLst>
                    <a:ext uri="{FF2B5EF4-FFF2-40B4-BE49-F238E27FC236}">
                      <a16:creationId xmlns:a16="http://schemas.microsoft.com/office/drawing/2014/main" id="{7E2BBC1C-803E-7ECD-5611-3CBAC54740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618138" y="2579653"/>
                  <a:ext cx="239336" cy="58002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95" name="Straight Connector 294">
                  <a:extLst>
                    <a:ext uri="{FF2B5EF4-FFF2-40B4-BE49-F238E27FC236}">
                      <a16:creationId xmlns:a16="http://schemas.microsoft.com/office/drawing/2014/main" id="{EE82234E-8EE3-186E-0A19-6776B2B56C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93034" y="2603069"/>
                  <a:ext cx="89332" cy="3380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96" name="Straight Connector 295">
                  <a:extLst>
                    <a:ext uri="{FF2B5EF4-FFF2-40B4-BE49-F238E27FC236}">
                      <a16:creationId xmlns:a16="http://schemas.microsoft.com/office/drawing/2014/main" id="{4936902C-022E-0F2C-BEA2-5AF9E28707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238930" y="2560329"/>
                  <a:ext cx="89332" cy="3380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97" name="Straight Connector 296">
                  <a:extLst>
                    <a:ext uri="{FF2B5EF4-FFF2-40B4-BE49-F238E27FC236}">
                      <a16:creationId xmlns:a16="http://schemas.microsoft.com/office/drawing/2014/main" id="{8A3310F2-2A1E-9BD0-FF76-8593B9BBF9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76056" y="2571734"/>
                  <a:ext cx="89332" cy="3380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98" name="Straight Connector 297">
                  <a:extLst>
                    <a:ext uri="{FF2B5EF4-FFF2-40B4-BE49-F238E27FC236}">
                      <a16:creationId xmlns:a16="http://schemas.microsoft.com/office/drawing/2014/main" id="{B4662F72-78E3-5090-9486-F56897EA9D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354506" y="2560191"/>
                  <a:ext cx="498272" cy="7138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99" name="Straight Connector 298">
                  <a:extLst>
                    <a:ext uri="{FF2B5EF4-FFF2-40B4-BE49-F238E27FC236}">
                      <a16:creationId xmlns:a16="http://schemas.microsoft.com/office/drawing/2014/main" id="{C4082B2D-4AED-F80F-EFDE-D6A6BC00F1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710470" y="2576982"/>
                  <a:ext cx="498272" cy="7138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00" name="Straight Connector 299">
                  <a:extLst>
                    <a:ext uri="{FF2B5EF4-FFF2-40B4-BE49-F238E27FC236}">
                      <a16:creationId xmlns:a16="http://schemas.microsoft.com/office/drawing/2014/main" id="{5DDA35EE-B98D-0D74-3116-B3A57370E0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960093" y="2573819"/>
                  <a:ext cx="498272" cy="7138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01" name="Straight Connector 300">
                  <a:extLst>
                    <a:ext uri="{FF2B5EF4-FFF2-40B4-BE49-F238E27FC236}">
                      <a16:creationId xmlns:a16="http://schemas.microsoft.com/office/drawing/2014/main" id="{A671729A-C348-FF4D-D533-0291431A06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480254" y="2564331"/>
                  <a:ext cx="491060" cy="8211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02" name="Straight Connector 301">
                  <a:extLst>
                    <a:ext uri="{FF2B5EF4-FFF2-40B4-BE49-F238E27FC236}">
                      <a16:creationId xmlns:a16="http://schemas.microsoft.com/office/drawing/2014/main" id="{88384606-DCB4-D3FA-D59E-FF2E50976E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865098" y="2572532"/>
                  <a:ext cx="495307" cy="9222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03" name="Straight Connector 302">
                  <a:extLst>
                    <a:ext uri="{FF2B5EF4-FFF2-40B4-BE49-F238E27FC236}">
                      <a16:creationId xmlns:a16="http://schemas.microsoft.com/office/drawing/2014/main" id="{7D278219-2C6B-C57C-DFC3-6C53111DAC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5177" y="2558419"/>
                  <a:ext cx="495307" cy="9222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04" name="Straight Connector 303">
                  <a:extLst>
                    <a:ext uri="{FF2B5EF4-FFF2-40B4-BE49-F238E27FC236}">
                      <a16:creationId xmlns:a16="http://schemas.microsoft.com/office/drawing/2014/main" id="{F07DBB5E-5478-613A-0290-2AFB9B8F28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132321" y="2566826"/>
                  <a:ext cx="73667" cy="60173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05" name="Straight Connector 304">
                  <a:extLst>
                    <a:ext uri="{FF2B5EF4-FFF2-40B4-BE49-F238E27FC236}">
                      <a16:creationId xmlns:a16="http://schemas.microsoft.com/office/drawing/2014/main" id="{CC07A7A9-CE40-8F67-4204-A1EF32E23E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795427" y="2552346"/>
                  <a:ext cx="73667" cy="60173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06" name="Straight Connector 305">
                  <a:extLst>
                    <a:ext uri="{FF2B5EF4-FFF2-40B4-BE49-F238E27FC236}">
                      <a16:creationId xmlns:a16="http://schemas.microsoft.com/office/drawing/2014/main" id="{A0BE71FD-3E28-1ACE-7644-CE6A0480D6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990535" y="2583618"/>
                  <a:ext cx="73667" cy="60173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07" name="Straight Connector 306">
                  <a:extLst>
                    <a:ext uri="{FF2B5EF4-FFF2-40B4-BE49-F238E27FC236}">
                      <a16:creationId xmlns:a16="http://schemas.microsoft.com/office/drawing/2014/main" id="{97995D5C-05F8-2BFF-CD9D-DB60DCF556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268179" y="2586341"/>
                  <a:ext cx="73667" cy="60173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08" name="Straight Connector 307">
                  <a:extLst>
                    <a:ext uri="{FF2B5EF4-FFF2-40B4-BE49-F238E27FC236}">
                      <a16:creationId xmlns:a16="http://schemas.microsoft.com/office/drawing/2014/main" id="{33264DB3-D470-3F34-316A-E0FD439891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232619" y="2599516"/>
                  <a:ext cx="239336" cy="58002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09" name="Straight Connector 308">
                  <a:extLst>
                    <a:ext uri="{FF2B5EF4-FFF2-40B4-BE49-F238E27FC236}">
                      <a16:creationId xmlns:a16="http://schemas.microsoft.com/office/drawing/2014/main" id="{0C580827-7F44-AF5B-1446-09FB0C72C7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507515" y="2622932"/>
                  <a:ext cx="89332" cy="3380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10" name="Straight Connector 309">
                  <a:extLst>
                    <a:ext uri="{FF2B5EF4-FFF2-40B4-BE49-F238E27FC236}">
                      <a16:creationId xmlns:a16="http://schemas.microsoft.com/office/drawing/2014/main" id="{5B78A65D-B854-0B1C-C10A-8AF00CF4B4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967278" y="2616995"/>
                  <a:ext cx="89332" cy="3380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11" name="Straight Connector 310">
                  <a:extLst>
                    <a:ext uri="{FF2B5EF4-FFF2-40B4-BE49-F238E27FC236}">
                      <a16:creationId xmlns:a16="http://schemas.microsoft.com/office/drawing/2014/main" id="{BA764316-24F3-FBB9-CB69-6BAA019C40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82629" y="2563499"/>
                  <a:ext cx="89332" cy="3380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12" name="Straight Connector 311">
                  <a:extLst>
                    <a:ext uri="{FF2B5EF4-FFF2-40B4-BE49-F238E27FC236}">
                      <a16:creationId xmlns:a16="http://schemas.microsoft.com/office/drawing/2014/main" id="{99DF698D-E236-BEEF-4638-5EA005E349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503575" y="2582777"/>
                  <a:ext cx="73667" cy="60173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13" name="Straight Connector 312">
                  <a:extLst>
                    <a:ext uri="{FF2B5EF4-FFF2-40B4-BE49-F238E27FC236}">
                      <a16:creationId xmlns:a16="http://schemas.microsoft.com/office/drawing/2014/main" id="{643CDCCA-4515-2265-5A3B-FD1C0AA112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468015" y="2595952"/>
                  <a:ext cx="239336" cy="58002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14" name="Straight Connector 313">
                  <a:extLst>
                    <a:ext uri="{FF2B5EF4-FFF2-40B4-BE49-F238E27FC236}">
                      <a16:creationId xmlns:a16="http://schemas.microsoft.com/office/drawing/2014/main" id="{BEE14DF4-9DB4-C93D-6D47-6A530187D4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742911" y="2619368"/>
                  <a:ext cx="89332" cy="3380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15" name="Straight Connector 314">
                  <a:extLst>
                    <a:ext uri="{FF2B5EF4-FFF2-40B4-BE49-F238E27FC236}">
                      <a16:creationId xmlns:a16="http://schemas.microsoft.com/office/drawing/2014/main" id="{3E124037-200A-B196-DAD9-E4D08AA6AF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217012" y="2577192"/>
                  <a:ext cx="94781" cy="50380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16" name="Straight Connector 315">
                  <a:extLst>
                    <a:ext uri="{FF2B5EF4-FFF2-40B4-BE49-F238E27FC236}">
                      <a16:creationId xmlns:a16="http://schemas.microsoft.com/office/drawing/2014/main" id="{17FB7117-386B-A02B-9952-D7A6F9E953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181452" y="2590367"/>
                  <a:ext cx="239336" cy="58002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17" name="Straight Connector 316">
                  <a:extLst>
                    <a:ext uri="{FF2B5EF4-FFF2-40B4-BE49-F238E27FC236}">
                      <a16:creationId xmlns:a16="http://schemas.microsoft.com/office/drawing/2014/main" id="{64387236-D6FF-AB5A-BFBF-6A7633A3A3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456348" y="2613783"/>
                  <a:ext cx="89332" cy="3380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id="{372B03D8-B79D-50F2-D5D6-7C4F34080665}"/>
                  </a:ext>
                </a:extLst>
              </p:cNvPr>
              <p:cNvGrpSpPr/>
              <p:nvPr/>
            </p:nvGrpSpPr>
            <p:grpSpPr>
              <a:xfrm rot="5400000">
                <a:off x="3940868" y="5532273"/>
                <a:ext cx="1142579" cy="117581"/>
                <a:chOff x="3232619" y="2545281"/>
                <a:chExt cx="2722181" cy="119478"/>
              </a:xfrm>
            </p:grpSpPr>
            <p:cxnSp>
              <p:nvCxnSpPr>
                <p:cNvPr id="242" name="Straight Connector 241">
                  <a:extLst>
                    <a:ext uri="{FF2B5EF4-FFF2-40B4-BE49-F238E27FC236}">
                      <a16:creationId xmlns:a16="http://schemas.microsoft.com/office/drawing/2014/main" id="{1BFCB054-94D3-69BA-FB5E-901C045DFA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251193" y="2582327"/>
                  <a:ext cx="498272" cy="7138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3" name="Straight Connector 242">
                  <a:extLst>
                    <a:ext uri="{FF2B5EF4-FFF2-40B4-BE49-F238E27FC236}">
                      <a16:creationId xmlns:a16="http://schemas.microsoft.com/office/drawing/2014/main" id="{933E4994-3D68-42E1-91FF-975CFB9681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06884" y="2578465"/>
                  <a:ext cx="498272" cy="7138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4" name="Straight Connector 243">
                  <a:extLst>
                    <a:ext uri="{FF2B5EF4-FFF2-40B4-BE49-F238E27FC236}">
                      <a16:creationId xmlns:a16="http://schemas.microsoft.com/office/drawing/2014/main" id="{6296D289-7B42-E028-CC91-6E94CD0752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454742" y="2584533"/>
                  <a:ext cx="498272" cy="7138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5" name="Straight Connector 244">
                  <a:extLst>
                    <a:ext uri="{FF2B5EF4-FFF2-40B4-BE49-F238E27FC236}">
                      <a16:creationId xmlns:a16="http://schemas.microsoft.com/office/drawing/2014/main" id="{5D4C0A2D-7BFC-A811-054F-D1523F3D07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805129" y="2589071"/>
                  <a:ext cx="498272" cy="7138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6" name="Straight Connector 245">
                  <a:extLst>
                    <a:ext uri="{FF2B5EF4-FFF2-40B4-BE49-F238E27FC236}">
                      <a16:creationId xmlns:a16="http://schemas.microsoft.com/office/drawing/2014/main" id="{08B46612-BC63-74B2-A589-EA82261BC7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3853" y="2553377"/>
                  <a:ext cx="498272" cy="7138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7" name="Straight Connector 246">
                  <a:extLst>
                    <a:ext uri="{FF2B5EF4-FFF2-40B4-BE49-F238E27FC236}">
                      <a16:creationId xmlns:a16="http://schemas.microsoft.com/office/drawing/2014/main" id="{6DCCD6CE-1AD3-327D-C48E-49619CB05F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697310" y="2562616"/>
                  <a:ext cx="498272" cy="7138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8" name="Straight Connector 247">
                  <a:extLst>
                    <a:ext uri="{FF2B5EF4-FFF2-40B4-BE49-F238E27FC236}">
                      <a16:creationId xmlns:a16="http://schemas.microsoft.com/office/drawing/2014/main" id="{37424887-4AB9-1AAC-6ACC-9F0B16CF46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38774" y="2568231"/>
                  <a:ext cx="495307" cy="9222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9" name="Straight Connector 248">
                  <a:extLst>
                    <a:ext uri="{FF2B5EF4-FFF2-40B4-BE49-F238E27FC236}">
                      <a16:creationId xmlns:a16="http://schemas.microsoft.com/office/drawing/2014/main" id="{687BD8CA-BA0E-25DD-6780-A686A85ADA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39219" y="2562590"/>
                  <a:ext cx="495307" cy="9222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0" name="Straight Connector 249">
                  <a:extLst>
                    <a:ext uri="{FF2B5EF4-FFF2-40B4-BE49-F238E27FC236}">
                      <a16:creationId xmlns:a16="http://schemas.microsoft.com/office/drawing/2014/main" id="{F0822F1C-3106-B904-8396-AB0403E2FB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59493" y="2560812"/>
                  <a:ext cx="495307" cy="9222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1" name="Straight Connector 250">
                  <a:extLst>
                    <a:ext uri="{FF2B5EF4-FFF2-40B4-BE49-F238E27FC236}">
                      <a16:creationId xmlns:a16="http://schemas.microsoft.com/office/drawing/2014/main" id="{754CC73F-78E3-A847-2832-03D2A1F587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18604" y="2566654"/>
                  <a:ext cx="495307" cy="9222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2" name="Straight Connector 251">
                  <a:extLst>
                    <a:ext uri="{FF2B5EF4-FFF2-40B4-BE49-F238E27FC236}">
                      <a16:creationId xmlns:a16="http://schemas.microsoft.com/office/drawing/2014/main" id="{1A84A28C-3827-216B-185E-09A7A1F7D8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025748" y="2575061"/>
                  <a:ext cx="73667" cy="60173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3" name="Straight Connector 252">
                  <a:extLst>
                    <a:ext uri="{FF2B5EF4-FFF2-40B4-BE49-F238E27FC236}">
                      <a16:creationId xmlns:a16="http://schemas.microsoft.com/office/drawing/2014/main" id="{ABBEFCF7-7422-E4C0-78FC-E77DE32E84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692840" y="2574274"/>
                  <a:ext cx="73667" cy="60173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4" name="Straight Connector 253">
                  <a:extLst>
                    <a:ext uri="{FF2B5EF4-FFF2-40B4-BE49-F238E27FC236}">
                      <a16:creationId xmlns:a16="http://schemas.microsoft.com/office/drawing/2014/main" id="{9AB82419-AD10-109D-73E1-EEB1859586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883962" y="2591853"/>
                  <a:ext cx="73667" cy="60173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5" name="Straight Connector 254">
                  <a:extLst>
                    <a:ext uri="{FF2B5EF4-FFF2-40B4-BE49-F238E27FC236}">
                      <a16:creationId xmlns:a16="http://schemas.microsoft.com/office/drawing/2014/main" id="{33815C9C-DEB0-D823-CF5C-16FE03103A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653698" y="2545281"/>
                  <a:ext cx="47739" cy="81370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6" name="Straight Connector 255">
                  <a:extLst>
                    <a:ext uri="{FF2B5EF4-FFF2-40B4-BE49-F238E27FC236}">
                      <a16:creationId xmlns:a16="http://schemas.microsoft.com/office/drawing/2014/main" id="{D3F353AC-202A-D8AB-823A-949394CA02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618138" y="2579653"/>
                  <a:ext cx="239336" cy="58002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7" name="Straight Connector 256">
                  <a:extLst>
                    <a:ext uri="{FF2B5EF4-FFF2-40B4-BE49-F238E27FC236}">
                      <a16:creationId xmlns:a16="http://schemas.microsoft.com/office/drawing/2014/main" id="{984AAC88-BA02-93F9-4EF0-F969A01A0A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93034" y="2603069"/>
                  <a:ext cx="89332" cy="3380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8" name="Straight Connector 257">
                  <a:extLst>
                    <a:ext uri="{FF2B5EF4-FFF2-40B4-BE49-F238E27FC236}">
                      <a16:creationId xmlns:a16="http://schemas.microsoft.com/office/drawing/2014/main" id="{0F04ACF7-90B2-039D-9B80-FC4067C666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238930" y="2560329"/>
                  <a:ext cx="89332" cy="3380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9" name="Straight Connector 258">
                  <a:extLst>
                    <a:ext uri="{FF2B5EF4-FFF2-40B4-BE49-F238E27FC236}">
                      <a16:creationId xmlns:a16="http://schemas.microsoft.com/office/drawing/2014/main" id="{41875504-0EB4-48E0-BB2A-F64D84AB42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76056" y="2571734"/>
                  <a:ext cx="89332" cy="3380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0" name="Straight Connector 259">
                  <a:extLst>
                    <a:ext uri="{FF2B5EF4-FFF2-40B4-BE49-F238E27FC236}">
                      <a16:creationId xmlns:a16="http://schemas.microsoft.com/office/drawing/2014/main" id="{1472A7F6-4454-014C-F478-6A6746E3F7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354506" y="2560191"/>
                  <a:ext cx="498272" cy="7138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1" name="Straight Connector 260">
                  <a:extLst>
                    <a:ext uri="{FF2B5EF4-FFF2-40B4-BE49-F238E27FC236}">
                      <a16:creationId xmlns:a16="http://schemas.microsoft.com/office/drawing/2014/main" id="{7AF746AD-05F6-34BA-7392-1A2C400663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710470" y="2576982"/>
                  <a:ext cx="498272" cy="7138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2" name="Straight Connector 261">
                  <a:extLst>
                    <a:ext uri="{FF2B5EF4-FFF2-40B4-BE49-F238E27FC236}">
                      <a16:creationId xmlns:a16="http://schemas.microsoft.com/office/drawing/2014/main" id="{1D681F8F-2C4A-BD42-F22E-02D2BFFAC4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960093" y="2573819"/>
                  <a:ext cx="498272" cy="7138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3" name="Straight Connector 262">
                  <a:extLst>
                    <a:ext uri="{FF2B5EF4-FFF2-40B4-BE49-F238E27FC236}">
                      <a16:creationId xmlns:a16="http://schemas.microsoft.com/office/drawing/2014/main" id="{814F74E3-53F3-ABA6-087F-9E557C284E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480254" y="2564331"/>
                  <a:ext cx="491060" cy="8211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4" name="Straight Connector 263">
                  <a:extLst>
                    <a:ext uri="{FF2B5EF4-FFF2-40B4-BE49-F238E27FC236}">
                      <a16:creationId xmlns:a16="http://schemas.microsoft.com/office/drawing/2014/main" id="{12B7D486-E281-DEE3-A160-42CB2BA750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865098" y="2572532"/>
                  <a:ext cx="495307" cy="9222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5" name="Straight Connector 264">
                  <a:extLst>
                    <a:ext uri="{FF2B5EF4-FFF2-40B4-BE49-F238E27FC236}">
                      <a16:creationId xmlns:a16="http://schemas.microsoft.com/office/drawing/2014/main" id="{6B518020-DCC1-4678-A839-4DFF5BCCB6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5177" y="2558419"/>
                  <a:ext cx="495307" cy="9222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6" name="Straight Connector 265">
                  <a:extLst>
                    <a:ext uri="{FF2B5EF4-FFF2-40B4-BE49-F238E27FC236}">
                      <a16:creationId xmlns:a16="http://schemas.microsoft.com/office/drawing/2014/main" id="{162A3BFF-48FD-8CFC-311D-6970BD4D04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132321" y="2566826"/>
                  <a:ext cx="73667" cy="60173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7" name="Straight Connector 266">
                  <a:extLst>
                    <a:ext uri="{FF2B5EF4-FFF2-40B4-BE49-F238E27FC236}">
                      <a16:creationId xmlns:a16="http://schemas.microsoft.com/office/drawing/2014/main" id="{3276BA4B-EF4E-B1F5-77A7-671B3330DB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795427" y="2552346"/>
                  <a:ext cx="73667" cy="60173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8" name="Straight Connector 267">
                  <a:extLst>
                    <a:ext uri="{FF2B5EF4-FFF2-40B4-BE49-F238E27FC236}">
                      <a16:creationId xmlns:a16="http://schemas.microsoft.com/office/drawing/2014/main" id="{FB484D7B-2A6B-561C-3F21-156E4C5FDE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990535" y="2583618"/>
                  <a:ext cx="73667" cy="60173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9" name="Straight Connector 268">
                  <a:extLst>
                    <a:ext uri="{FF2B5EF4-FFF2-40B4-BE49-F238E27FC236}">
                      <a16:creationId xmlns:a16="http://schemas.microsoft.com/office/drawing/2014/main" id="{EBBC5603-42A2-2C84-DA3E-A49FD544C2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268179" y="2586341"/>
                  <a:ext cx="73667" cy="60173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0" name="Straight Connector 269">
                  <a:extLst>
                    <a:ext uri="{FF2B5EF4-FFF2-40B4-BE49-F238E27FC236}">
                      <a16:creationId xmlns:a16="http://schemas.microsoft.com/office/drawing/2014/main" id="{1736BFE9-E619-D70B-DFDC-4F16E02B56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232619" y="2599516"/>
                  <a:ext cx="239336" cy="58002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1" name="Straight Connector 270">
                  <a:extLst>
                    <a:ext uri="{FF2B5EF4-FFF2-40B4-BE49-F238E27FC236}">
                      <a16:creationId xmlns:a16="http://schemas.microsoft.com/office/drawing/2014/main" id="{6643E322-AAAB-E1EE-9325-16D0B4BECD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507515" y="2622932"/>
                  <a:ext cx="89332" cy="3380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2" name="Straight Connector 271">
                  <a:extLst>
                    <a:ext uri="{FF2B5EF4-FFF2-40B4-BE49-F238E27FC236}">
                      <a16:creationId xmlns:a16="http://schemas.microsoft.com/office/drawing/2014/main" id="{E8199945-52C6-5143-64EB-54B8B30431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967278" y="2616995"/>
                  <a:ext cx="89332" cy="3380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3" name="Straight Connector 272">
                  <a:extLst>
                    <a:ext uri="{FF2B5EF4-FFF2-40B4-BE49-F238E27FC236}">
                      <a16:creationId xmlns:a16="http://schemas.microsoft.com/office/drawing/2014/main" id="{896CA003-8056-8FC6-5717-CB0D5DA297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82629" y="2563499"/>
                  <a:ext cx="89332" cy="3380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4" name="Straight Connector 273">
                  <a:extLst>
                    <a:ext uri="{FF2B5EF4-FFF2-40B4-BE49-F238E27FC236}">
                      <a16:creationId xmlns:a16="http://schemas.microsoft.com/office/drawing/2014/main" id="{82C89E2B-0DF5-AFF9-28D3-2B51EDD14D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503575" y="2582777"/>
                  <a:ext cx="73667" cy="60173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5" name="Straight Connector 274">
                  <a:extLst>
                    <a:ext uri="{FF2B5EF4-FFF2-40B4-BE49-F238E27FC236}">
                      <a16:creationId xmlns:a16="http://schemas.microsoft.com/office/drawing/2014/main" id="{EDA9DBB5-23C0-618F-EF41-96D3271E8A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468015" y="2595952"/>
                  <a:ext cx="239336" cy="58002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6" name="Straight Connector 275">
                  <a:extLst>
                    <a:ext uri="{FF2B5EF4-FFF2-40B4-BE49-F238E27FC236}">
                      <a16:creationId xmlns:a16="http://schemas.microsoft.com/office/drawing/2014/main" id="{3BAB903D-747A-E953-14C1-E8A22F0F9C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742911" y="2619368"/>
                  <a:ext cx="89332" cy="3380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7" name="Straight Connector 276">
                  <a:extLst>
                    <a:ext uri="{FF2B5EF4-FFF2-40B4-BE49-F238E27FC236}">
                      <a16:creationId xmlns:a16="http://schemas.microsoft.com/office/drawing/2014/main" id="{77758E04-C38E-63D7-06FD-2B140636BD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217012" y="2577192"/>
                  <a:ext cx="94781" cy="50380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8" name="Straight Connector 277">
                  <a:extLst>
                    <a:ext uri="{FF2B5EF4-FFF2-40B4-BE49-F238E27FC236}">
                      <a16:creationId xmlns:a16="http://schemas.microsoft.com/office/drawing/2014/main" id="{AAE6CE62-2DE6-9831-2A51-B2EFC8AC50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181452" y="2590367"/>
                  <a:ext cx="239336" cy="58002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9" name="Straight Connector 278">
                  <a:extLst>
                    <a:ext uri="{FF2B5EF4-FFF2-40B4-BE49-F238E27FC236}">
                      <a16:creationId xmlns:a16="http://schemas.microsoft.com/office/drawing/2014/main" id="{33D75D84-512A-0C86-0398-3CA81F2FC9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456348" y="2613783"/>
                  <a:ext cx="89332" cy="33807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</p:grpSp>
        </p:grpSp>
        <p:cxnSp>
          <p:nvCxnSpPr>
            <p:cNvPr id="135" name="Connector: Elbow 134">
              <a:extLst>
                <a:ext uri="{FF2B5EF4-FFF2-40B4-BE49-F238E27FC236}">
                  <a16:creationId xmlns:a16="http://schemas.microsoft.com/office/drawing/2014/main" id="{C3054F45-63DC-AE79-0C50-DA30D0DBED3B}"/>
                </a:ext>
              </a:extLst>
            </p:cNvPr>
            <p:cNvCxnSpPr>
              <a:cxnSpLocks/>
              <a:stCxn id="202" idx="3"/>
              <a:endCxn id="348" idx="1"/>
            </p:cNvCxnSpPr>
            <p:nvPr/>
          </p:nvCxnSpPr>
          <p:spPr>
            <a:xfrm rot="16200000" flipH="1">
              <a:off x="4092448" y="2636652"/>
              <a:ext cx="2381" cy="2410702"/>
            </a:xfrm>
            <a:prstGeom prst="bentConnector3">
              <a:avLst>
                <a:gd name="adj1" fmla="val -14054431"/>
              </a:avLst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56F156EC-44FC-AE95-5485-4D0DACE620E9}"/>
                </a:ext>
              </a:extLst>
            </p:cNvPr>
            <p:cNvGrpSpPr/>
            <p:nvPr/>
          </p:nvGrpSpPr>
          <p:grpSpPr>
            <a:xfrm>
              <a:off x="3829264" y="3064495"/>
              <a:ext cx="526300" cy="584593"/>
              <a:chOff x="3829264" y="3064495"/>
              <a:chExt cx="526300" cy="584593"/>
            </a:xfrm>
          </p:grpSpPr>
          <p:sp>
            <p:nvSpPr>
              <p:cNvPr id="166" name="Oval 2631">
                <a:extLst>
                  <a:ext uri="{FF2B5EF4-FFF2-40B4-BE49-F238E27FC236}">
                    <a16:creationId xmlns:a16="http://schemas.microsoft.com/office/drawing/2014/main" id="{38AECAF4-DCC2-112D-F4A2-F8B31B9624FC}"/>
                  </a:ext>
                </a:extLst>
              </p:cNvPr>
              <p:cNvSpPr/>
              <p:nvPr/>
            </p:nvSpPr>
            <p:spPr>
              <a:xfrm>
                <a:off x="3970702" y="3222329"/>
                <a:ext cx="243418" cy="254297"/>
              </a:xfrm>
              <a:custGeom>
                <a:avLst/>
                <a:gdLst>
                  <a:gd name="connsiteX0" fmla="*/ 0 w 243409"/>
                  <a:gd name="connsiteY0" fmla="*/ 103336 h 206671"/>
                  <a:gd name="connsiteX1" fmla="*/ 121705 w 243409"/>
                  <a:gd name="connsiteY1" fmla="*/ 0 h 206671"/>
                  <a:gd name="connsiteX2" fmla="*/ 243410 w 243409"/>
                  <a:gd name="connsiteY2" fmla="*/ 103336 h 206671"/>
                  <a:gd name="connsiteX3" fmla="*/ 121705 w 243409"/>
                  <a:gd name="connsiteY3" fmla="*/ 206672 h 206671"/>
                  <a:gd name="connsiteX4" fmla="*/ 0 w 243409"/>
                  <a:gd name="connsiteY4" fmla="*/ 103336 h 206671"/>
                  <a:gd name="connsiteX0" fmla="*/ 8 w 243418"/>
                  <a:gd name="connsiteY0" fmla="*/ 103336 h 254297"/>
                  <a:gd name="connsiteX1" fmla="*/ 121713 w 243418"/>
                  <a:gd name="connsiteY1" fmla="*/ 0 h 254297"/>
                  <a:gd name="connsiteX2" fmla="*/ 243418 w 243418"/>
                  <a:gd name="connsiteY2" fmla="*/ 103336 h 254297"/>
                  <a:gd name="connsiteX3" fmla="*/ 126476 w 243418"/>
                  <a:gd name="connsiteY3" fmla="*/ 254297 h 254297"/>
                  <a:gd name="connsiteX4" fmla="*/ 8 w 243418"/>
                  <a:gd name="connsiteY4" fmla="*/ 103336 h 254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418" h="254297">
                    <a:moveTo>
                      <a:pt x="8" y="103336"/>
                    </a:moveTo>
                    <a:cubicBezTo>
                      <a:pt x="-786" y="60953"/>
                      <a:pt x="54497" y="0"/>
                      <a:pt x="121713" y="0"/>
                    </a:cubicBezTo>
                    <a:cubicBezTo>
                      <a:pt x="188929" y="0"/>
                      <a:pt x="243418" y="46265"/>
                      <a:pt x="243418" y="103336"/>
                    </a:cubicBezTo>
                    <a:cubicBezTo>
                      <a:pt x="243418" y="160407"/>
                      <a:pt x="193692" y="254297"/>
                      <a:pt x="126476" y="254297"/>
                    </a:cubicBezTo>
                    <a:cubicBezTo>
                      <a:pt x="59260" y="254297"/>
                      <a:pt x="802" y="145719"/>
                      <a:pt x="8" y="103336"/>
                    </a:cubicBezTo>
                    <a:close/>
                  </a:path>
                </a:pathLst>
              </a:cu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7" name="Graphic 166" descr="Lightbulb outline">
                <a:extLst>
                  <a:ext uri="{FF2B5EF4-FFF2-40B4-BE49-F238E27FC236}">
                    <a16:creationId xmlns:a16="http://schemas.microsoft.com/office/drawing/2014/main" id="{8DC5248F-52FC-66EA-5756-2AD7C7DD0D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856665" y="3175142"/>
                <a:ext cx="473946" cy="473946"/>
              </a:xfrm>
              <a:prstGeom prst="rect">
                <a:avLst/>
              </a:prstGeom>
            </p:spPr>
          </p:pic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2FA94472-9B39-CE88-482B-6A098B1D36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29264" y="3190495"/>
                <a:ext cx="126000" cy="72000"/>
              </a:xfrm>
              <a:prstGeom prst="line">
                <a:avLst/>
              </a:prstGeom>
              <a:noFill/>
              <a:ln w="1905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F4C0F6E4-7C18-244D-E33C-8FEE90B34B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7741" y="3064495"/>
                <a:ext cx="54000" cy="126000"/>
              </a:xfrm>
              <a:prstGeom prst="line">
                <a:avLst/>
              </a:prstGeom>
              <a:noFill/>
              <a:ln w="1905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406ED321-9AB1-CF9A-A41D-37E541DC330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53087" y="3068028"/>
                <a:ext cx="54000" cy="126000"/>
              </a:xfrm>
              <a:prstGeom prst="line">
                <a:avLst/>
              </a:prstGeom>
              <a:noFill/>
              <a:ln w="1905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83405DF2-6707-7345-6030-D353FBC6B1B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9564" y="3190495"/>
                <a:ext cx="126000" cy="72000"/>
              </a:xfrm>
              <a:prstGeom prst="line">
                <a:avLst/>
              </a:prstGeom>
              <a:noFill/>
              <a:ln w="1905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172E958-979A-538D-A073-A3ABEDA1B0ED}"/>
                </a:ext>
              </a:extLst>
            </p:cNvPr>
            <p:cNvGrpSpPr/>
            <p:nvPr/>
          </p:nvGrpSpPr>
          <p:grpSpPr>
            <a:xfrm>
              <a:off x="2388814" y="4056549"/>
              <a:ext cx="1438226" cy="1928498"/>
              <a:chOff x="2388814" y="4061430"/>
              <a:chExt cx="1438226" cy="1928498"/>
            </a:xfrm>
            <a:solidFill>
              <a:srgbClr val="FFC000"/>
            </a:solidFill>
          </p:grpSpPr>
          <p:cxnSp>
            <p:nvCxnSpPr>
              <p:cNvPr id="154" name="Connector: Curved 153">
                <a:extLst>
                  <a:ext uri="{FF2B5EF4-FFF2-40B4-BE49-F238E27FC236}">
                    <a16:creationId xmlns:a16="http://schemas.microsoft.com/office/drawing/2014/main" id="{2229957F-76C1-0DBD-4B34-C82FC11482BE}"/>
                  </a:ext>
                </a:extLst>
              </p:cNvPr>
              <p:cNvCxnSpPr>
                <a:cxnSpLocks/>
                <a:stCxn id="156" idx="0"/>
              </p:cNvCxnSpPr>
              <p:nvPr/>
            </p:nvCxnSpPr>
            <p:spPr>
              <a:xfrm flipV="1">
                <a:off x="3026439" y="4061430"/>
                <a:ext cx="800601" cy="181876"/>
              </a:xfrm>
              <a:prstGeom prst="curvedConnector3">
                <a:avLst>
                  <a:gd name="adj1" fmla="val 66206"/>
                </a:avLst>
              </a:prstGeom>
              <a:grpFill/>
              <a:ln w="28575" cap="flat" cmpd="sng" algn="ctr">
                <a:solidFill>
                  <a:srgbClr val="FFC000"/>
                </a:solidFill>
                <a:prstDash val="solid"/>
                <a:miter lim="800000"/>
                <a:tailEnd type="triangle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cxnSp>
          <p:sp>
            <p:nvSpPr>
              <p:cNvPr id="155" name="Arrow: Up 154">
                <a:extLst>
                  <a:ext uri="{FF2B5EF4-FFF2-40B4-BE49-F238E27FC236}">
                    <a16:creationId xmlns:a16="http://schemas.microsoft.com/office/drawing/2014/main" id="{88EDB75E-8C53-E63B-8099-E358FB62B091}"/>
                  </a:ext>
                </a:extLst>
              </p:cNvPr>
              <p:cNvSpPr/>
              <p:nvPr/>
            </p:nvSpPr>
            <p:spPr>
              <a:xfrm rot="16200000">
                <a:off x="2658045" y="5494286"/>
                <a:ext cx="135895" cy="637625"/>
              </a:xfrm>
              <a:prstGeom prst="upArrow">
                <a:avLst/>
              </a:prstGeom>
              <a:grpFill/>
              <a:ln w="28575" cap="flat" cmpd="sng" algn="ctr">
                <a:solidFill>
                  <a:srgbClr val="FFC000"/>
                </a:solidFill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Arrow: Up 155">
                <a:extLst>
                  <a:ext uri="{FF2B5EF4-FFF2-40B4-BE49-F238E27FC236}">
                    <a16:creationId xmlns:a16="http://schemas.microsoft.com/office/drawing/2014/main" id="{3C0650A7-2C69-3DD5-1DD8-9C3353FAAB93}"/>
                  </a:ext>
                </a:extLst>
              </p:cNvPr>
              <p:cNvSpPr/>
              <p:nvPr/>
            </p:nvSpPr>
            <p:spPr>
              <a:xfrm rot="5400000" flipH="1">
                <a:off x="2639679" y="3924494"/>
                <a:ext cx="135895" cy="637625"/>
              </a:xfrm>
              <a:prstGeom prst="upArrow">
                <a:avLst/>
              </a:prstGeom>
              <a:grpFill/>
              <a:ln w="28575" cap="flat" cmpd="sng" algn="ctr">
                <a:solidFill>
                  <a:srgbClr val="FFC000"/>
                </a:solidFill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57" name="Connector: Curved 156">
                <a:extLst>
                  <a:ext uri="{FF2B5EF4-FFF2-40B4-BE49-F238E27FC236}">
                    <a16:creationId xmlns:a16="http://schemas.microsoft.com/office/drawing/2014/main" id="{3A9B5CE8-EE0B-72B0-7139-22E2A6F716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49285" y="4249240"/>
                <a:ext cx="766013" cy="366379"/>
              </a:xfrm>
              <a:prstGeom prst="curvedConnector3">
                <a:avLst>
                  <a:gd name="adj1" fmla="val 67744"/>
                </a:avLst>
              </a:prstGeom>
              <a:grpFill/>
              <a:ln w="28575" cap="flat" cmpd="sng" algn="ctr">
                <a:solidFill>
                  <a:srgbClr val="FFC000"/>
                </a:solidFill>
                <a:prstDash val="solid"/>
                <a:miter lim="800000"/>
                <a:tailEnd type="triangle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cxnSp>
          <p:cxnSp>
            <p:nvCxnSpPr>
              <p:cNvPr id="158" name="Connector: Curved 157">
                <a:extLst>
                  <a:ext uri="{FF2B5EF4-FFF2-40B4-BE49-F238E27FC236}">
                    <a16:creationId xmlns:a16="http://schemas.microsoft.com/office/drawing/2014/main" id="{F1632D3D-1C5B-69AB-545E-426A46933EF0}"/>
                  </a:ext>
                </a:extLst>
              </p:cNvPr>
              <p:cNvCxnSpPr>
                <a:cxnSpLocks/>
                <a:endCxn id="155" idx="2"/>
              </p:cNvCxnSpPr>
              <p:nvPr/>
            </p:nvCxnSpPr>
            <p:spPr>
              <a:xfrm rot="10800000" flipV="1">
                <a:off x="3044805" y="5233356"/>
                <a:ext cx="772528" cy="579741"/>
              </a:xfrm>
              <a:prstGeom prst="curvedConnector3">
                <a:avLst>
                  <a:gd name="adj1" fmla="val 38004"/>
                </a:avLst>
              </a:prstGeom>
              <a:grpFill/>
              <a:ln w="28575" cap="flat" cmpd="sng" algn="ctr">
                <a:solidFill>
                  <a:srgbClr val="FFC000"/>
                </a:solidFill>
                <a:prstDash val="solid"/>
                <a:miter lim="800000"/>
                <a:tailEnd type="triangle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cxnSp>
          <p:cxnSp>
            <p:nvCxnSpPr>
              <p:cNvPr id="159" name="Connector: Curved 158">
                <a:extLst>
                  <a:ext uri="{FF2B5EF4-FFF2-40B4-BE49-F238E27FC236}">
                    <a16:creationId xmlns:a16="http://schemas.microsoft.com/office/drawing/2014/main" id="{98EFA6A1-0F24-FE03-D155-6569EA01E185}"/>
                  </a:ext>
                </a:extLst>
              </p:cNvPr>
              <p:cNvCxnSpPr>
                <a:cxnSpLocks/>
                <a:endCxn id="155" idx="2"/>
              </p:cNvCxnSpPr>
              <p:nvPr/>
            </p:nvCxnSpPr>
            <p:spPr>
              <a:xfrm rot="10800000">
                <a:off x="3044806" y="5813099"/>
                <a:ext cx="774313" cy="176829"/>
              </a:xfrm>
              <a:prstGeom prst="curvedConnector3">
                <a:avLst>
                  <a:gd name="adj1" fmla="val 50000"/>
                </a:avLst>
              </a:prstGeom>
              <a:grpFill/>
              <a:ln w="28575" cap="flat" cmpd="sng" algn="ctr">
                <a:solidFill>
                  <a:srgbClr val="FFC000"/>
                </a:solidFill>
                <a:prstDash val="solid"/>
                <a:miter lim="800000"/>
                <a:tailEnd type="triangle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cxnSp>
          <p:cxnSp>
            <p:nvCxnSpPr>
              <p:cNvPr id="160" name="Connector: Curved 159">
                <a:extLst>
                  <a:ext uri="{FF2B5EF4-FFF2-40B4-BE49-F238E27FC236}">
                    <a16:creationId xmlns:a16="http://schemas.microsoft.com/office/drawing/2014/main" id="{F797328C-7FB5-F664-754F-1D65641E6256}"/>
                  </a:ext>
                </a:extLst>
              </p:cNvPr>
              <p:cNvCxnSpPr>
                <a:cxnSpLocks/>
                <a:stCxn id="161" idx="0"/>
              </p:cNvCxnSpPr>
              <p:nvPr/>
            </p:nvCxnSpPr>
            <p:spPr>
              <a:xfrm flipV="1">
                <a:off x="3030531" y="4515583"/>
                <a:ext cx="788588" cy="275715"/>
              </a:xfrm>
              <a:prstGeom prst="curvedConnector3">
                <a:avLst>
                  <a:gd name="adj1" fmla="val 50000"/>
                </a:avLst>
              </a:prstGeom>
              <a:grpFill/>
              <a:ln w="28575" cap="flat" cmpd="sng" algn="ctr">
                <a:solidFill>
                  <a:srgbClr val="FFC000"/>
                </a:solidFill>
                <a:prstDash val="solid"/>
                <a:miter lim="800000"/>
                <a:tailEnd type="triangle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cxnSp>
          <p:sp>
            <p:nvSpPr>
              <p:cNvPr id="161" name="Arrow: Up 160">
                <a:extLst>
                  <a:ext uri="{FF2B5EF4-FFF2-40B4-BE49-F238E27FC236}">
                    <a16:creationId xmlns:a16="http://schemas.microsoft.com/office/drawing/2014/main" id="{EEB7634F-4015-D6C1-5054-F91EFCF0041B}"/>
                  </a:ext>
                </a:extLst>
              </p:cNvPr>
              <p:cNvSpPr/>
              <p:nvPr/>
            </p:nvSpPr>
            <p:spPr>
              <a:xfrm rot="5400000" flipH="1">
                <a:off x="2643771" y="4472486"/>
                <a:ext cx="135895" cy="637625"/>
              </a:xfrm>
              <a:prstGeom prst="upArrow">
                <a:avLst/>
              </a:prstGeom>
              <a:grpFill/>
              <a:ln w="28575" cap="flat" cmpd="sng" algn="ctr">
                <a:solidFill>
                  <a:srgbClr val="FFC000"/>
                </a:solidFill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62" name="Connector: Curved 161">
                <a:extLst>
                  <a:ext uri="{FF2B5EF4-FFF2-40B4-BE49-F238E27FC236}">
                    <a16:creationId xmlns:a16="http://schemas.microsoft.com/office/drawing/2014/main" id="{7FDD9F6A-9ADA-5722-3B90-AEC3505A4D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3377" y="4797232"/>
                <a:ext cx="768520" cy="94045"/>
              </a:xfrm>
              <a:prstGeom prst="curvedConnector3">
                <a:avLst>
                  <a:gd name="adj1" fmla="val 50000"/>
                </a:avLst>
              </a:prstGeom>
              <a:grpFill/>
              <a:ln w="28575" cap="flat" cmpd="sng" algn="ctr">
                <a:solidFill>
                  <a:srgbClr val="FFC000"/>
                </a:solidFill>
                <a:prstDash val="solid"/>
                <a:miter lim="800000"/>
                <a:tailEnd type="triangle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cxnSp>
          <p:sp>
            <p:nvSpPr>
              <p:cNvPr id="163" name="Arrow: Up 162">
                <a:extLst>
                  <a:ext uri="{FF2B5EF4-FFF2-40B4-BE49-F238E27FC236}">
                    <a16:creationId xmlns:a16="http://schemas.microsoft.com/office/drawing/2014/main" id="{C85296F4-1A43-47C2-0A77-37BF7576BEB6}"/>
                  </a:ext>
                </a:extLst>
              </p:cNvPr>
              <p:cNvSpPr/>
              <p:nvPr/>
            </p:nvSpPr>
            <p:spPr>
              <a:xfrm rot="16200000">
                <a:off x="2643771" y="4941805"/>
                <a:ext cx="135895" cy="637625"/>
              </a:xfrm>
              <a:prstGeom prst="upArrow">
                <a:avLst/>
              </a:prstGeom>
              <a:grpFill/>
              <a:ln w="28575" cap="flat" cmpd="sng" algn="ctr">
                <a:solidFill>
                  <a:srgbClr val="FFC000"/>
                </a:solidFill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64" name="Connector: Curved 163">
                <a:extLst>
                  <a:ext uri="{FF2B5EF4-FFF2-40B4-BE49-F238E27FC236}">
                    <a16:creationId xmlns:a16="http://schemas.microsoft.com/office/drawing/2014/main" id="{6C1F55B2-9F07-D41C-934C-B2865D4DFCE8}"/>
                  </a:ext>
                </a:extLst>
              </p:cNvPr>
              <p:cNvCxnSpPr>
                <a:cxnSpLocks/>
                <a:endCxn id="163" idx="2"/>
              </p:cNvCxnSpPr>
              <p:nvPr/>
            </p:nvCxnSpPr>
            <p:spPr>
              <a:xfrm rot="10800000" flipV="1">
                <a:off x="3030531" y="4680875"/>
                <a:ext cx="772528" cy="579741"/>
              </a:xfrm>
              <a:prstGeom prst="curvedConnector3">
                <a:avLst>
                  <a:gd name="adj1" fmla="val 38004"/>
                </a:avLst>
              </a:prstGeom>
              <a:grpFill/>
              <a:ln w="28575" cap="flat" cmpd="sng" algn="ctr">
                <a:solidFill>
                  <a:srgbClr val="FFC000"/>
                </a:solidFill>
                <a:prstDash val="solid"/>
                <a:miter lim="800000"/>
                <a:tailEnd type="triangle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cxnSp>
          <p:cxnSp>
            <p:nvCxnSpPr>
              <p:cNvPr id="165" name="Connector: Curved 164">
                <a:extLst>
                  <a:ext uri="{FF2B5EF4-FFF2-40B4-BE49-F238E27FC236}">
                    <a16:creationId xmlns:a16="http://schemas.microsoft.com/office/drawing/2014/main" id="{49919EA8-6428-98CA-4DF9-57E7F6368AC3}"/>
                  </a:ext>
                </a:extLst>
              </p:cNvPr>
              <p:cNvCxnSpPr>
                <a:cxnSpLocks/>
                <a:endCxn id="163" idx="2"/>
              </p:cNvCxnSpPr>
              <p:nvPr/>
            </p:nvCxnSpPr>
            <p:spPr>
              <a:xfrm rot="10800000" flipV="1">
                <a:off x="3030531" y="5129749"/>
                <a:ext cx="792352" cy="130867"/>
              </a:xfrm>
              <a:prstGeom prst="curvedConnector3">
                <a:avLst>
                  <a:gd name="adj1" fmla="val 50000"/>
                </a:avLst>
              </a:prstGeom>
              <a:grpFill/>
              <a:ln w="28575" cap="flat" cmpd="sng" algn="ctr">
                <a:solidFill>
                  <a:srgbClr val="FFC000"/>
                </a:solidFill>
                <a:prstDash val="solid"/>
                <a:miter lim="800000"/>
                <a:tailEnd type="triangle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cxn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9EE581EB-37E3-BEAC-A209-3233020D1BBA}"/>
                </a:ext>
              </a:extLst>
            </p:cNvPr>
            <p:cNvGrpSpPr/>
            <p:nvPr/>
          </p:nvGrpSpPr>
          <p:grpSpPr>
            <a:xfrm flipH="1">
              <a:off x="4358214" y="4056549"/>
              <a:ext cx="1438226" cy="1928498"/>
              <a:chOff x="2388814" y="4061430"/>
              <a:chExt cx="1438226" cy="1928498"/>
            </a:xfrm>
          </p:grpSpPr>
          <p:cxnSp>
            <p:nvCxnSpPr>
              <p:cNvPr id="142" name="Connector: Curved 141">
                <a:extLst>
                  <a:ext uri="{FF2B5EF4-FFF2-40B4-BE49-F238E27FC236}">
                    <a16:creationId xmlns:a16="http://schemas.microsoft.com/office/drawing/2014/main" id="{B36501C0-046A-A56A-43CB-A39829933DDE}"/>
                  </a:ext>
                </a:extLst>
              </p:cNvPr>
              <p:cNvCxnSpPr>
                <a:cxnSpLocks/>
                <a:stCxn id="144" idx="0"/>
              </p:cNvCxnSpPr>
              <p:nvPr/>
            </p:nvCxnSpPr>
            <p:spPr>
              <a:xfrm flipV="1">
                <a:off x="3026439" y="4061430"/>
                <a:ext cx="800601" cy="181876"/>
              </a:xfrm>
              <a:prstGeom prst="curvedConnector3">
                <a:avLst>
                  <a:gd name="adj1" fmla="val 66206"/>
                </a:avLst>
              </a:prstGeom>
              <a:solidFill>
                <a:srgbClr val="ED7D31"/>
              </a:solidFill>
              <a:ln w="28575" cap="flat" cmpd="sng" algn="ctr">
                <a:solidFill>
                  <a:srgbClr val="ED7D31"/>
                </a:solidFill>
                <a:prstDash val="solid"/>
                <a:miter lim="800000"/>
                <a:tailEnd type="triangle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cxnSp>
          <p:sp>
            <p:nvSpPr>
              <p:cNvPr id="143" name="Arrow: Up 142">
                <a:extLst>
                  <a:ext uri="{FF2B5EF4-FFF2-40B4-BE49-F238E27FC236}">
                    <a16:creationId xmlns:a16="http://schemas.microsoft.com/office/drawing/2014/main" id="{1BBB2955-E345-0CD6-D582-D18308FB981F}"/>
                  </a:ext>
                </a:extLst>
              </p:cNvPr>
              <p:cNvSpPr/>
              <p:nvPr/>
            </p:nvSpPr>
            <p:spPr>
              <a:xfrm rot="16200000">
                <a:off x="2658045" y="5494286"/>
                <a:ext cx="135895" cy="637625"/>
              </a:xfrm>
              <a:prstGeom prst="upArrow">
                <a:avLst/>
              </a:prstGeom>
              <a:solidFill>
                <a:srgbClr val="4472C4"/>
              </a:solidFill>
              <a:ln w="28575" cap="flat" cmpd="sng" algn="ctr">
                <a:solidFill>
                  <a:srgbClr val="4472C4"/>
                </a:solidFill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Arrow: Up 143">
                <a:extLst>
                  <a:ext uri="{FF2B5EF4-FFF2-40B4-BE49-F238E27FC236}">
                    <a16:creationId xmlns:a16="http://schemas.microsoft.com/office/drawing/2014/main" id="{1AA2022B-712A-1C5C-2B1A-D43CBB831421}"/>
                  </a:ext>
                </a:extLst>
              </p:cNvPr>
              <p:cNvSpPr/>
              <p:nvPr/>
            </p:nvSpPr>
            <p:spPr>
              <a:xfrm rot="5400000" flipH="1">
                <a:off x="2639679" y="3924494"/>
                <a:ext cx="135895" cy="637625"/>
              </a:xfrm>
              <a:prstGeom prst="upArrow">
                <a:avLst/>
              </a:prstGeom>
              <a:solidFill>
                <a:srgbClr val="ED7D31"/>
              </a:solidFill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45" name="Connector: Curved 144">
                <a:extLst>
                  <a:ext uri="{FF2B5EF4-FFF2-40B4-BE49-F238E27FC236}">
                    <a16:creationId xmlns:a16="http://schemas.microsoft.com/office/drawing/2014/main" id="{FC261CA2-FBF6-6938-043C-1584376ADE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49285" y="4249240"/>
                <a:ext cx="766013" cy="366379"/>
              </a:xfrm>
              <a:prstGeom prst="curvedConnector3">
                <a:avLst>
                  <a:gd name="adj1" fmla="val 67744"/>
                </a:avLst>
              </a:prstGeom>
              <a:solidFill>
                <a:srgbClr val="ED7D31"/>
              </a:solidFill>
              <a:ln w="28575" cap="flat" cmpd="sng" algn="ctr">
                <a:solidFill>
                  <a:srgbClr val="ED7D31"/>
                </a:solidFill>
                <a:prstDash val="solid"/>
                <a:miter lim="800000"/>
                <a:tailEnd type="triangle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cxnSp>
          <p:cxnSp>
            <p:nvCxnSpPr>
              <p:cNvPr id="146" name="Connector: Curved 145">
                <a:extLst>
                  <a:ext uri="{FF2B5EF4-FFF2-40B4-BE49-F238E27FC236}">
                    <a16:creationId xmlns:a16="http://schemas.microsoft.com/office/drawing/2014/main" id="{D1DF4FBE-B05E-F9CE-058D-E516732F5F3B}"/>
                  </a:ext>
                </a:extLst>
              </p:cNvPr>
              <p:cNvCxnSpPr>
                <a:cxnSpLocks/>
                <a:endCxn id="143" idx="2"/>
              </p:cNvCxnSpPr>
              <p:nvPr/>
            </p:nvCxnSpPr>
            <p:spPr>
              <a:xfrm rot="10800000" flipV="1">
                <a:off x="3044805" y="5233356"/>
                <a:ext cx="772528" cy="579741"/>
              </a:xfrm>
              <a:prstGeom prst="curvedConnector3">
                <a:avLst>
                  <a:gd name="adj1" fmla="val 38004"/>
                </a:avLst>
              </a:prstGeom>
              <a:solidFill>
                <a:srgbClr val="4472C4"/>
              </a:solidFill>
              <a:ln w="28575" cap="flat" cmpd="sng" algn="ctr">
                <a:solidFill>
                  <a:srgbClr val="4472C4"/>
                </a:solidFill>
                <a:prstDash val="solid"/>
                <a:miter lim="800000"/>
                <a:tailEnd type="triangle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cxnSp>
          <p:cxnSp>
            <p:nvCxnSpPr>
              <p:cNvPr id="147" name="Connector: Curved 146">
                <a:extLst>
                  <a:ext uri="{FF2B5EF4-FFF2-40B4-BE49-F238E27FC236}">
                    <a16:creationId xmlns:a16="http://schemas.microsoft.com/office/drawing/2014/main" id="{3F25AF56-C192-822C-F82B-161D2FA1867C}"/>
                  </a:ext>
                </a:extLst>
              </p:cNvPr>
              <p:cNvCxnSpPr>
                <a:cxnSpLocks/>
                <a:endCxn id="143" idx="2"/>
              </p:cNvCxnSpPr>
              <p:nvPr/>
            </p:nvCxnSpPr>
            <p:spPr>
              <a:xfrm rot="10800000">
                <a:off x="3044806" y="5813099"/>
                <a:ext cx="774313" cy="176829"/>
              </a:xfrm>
              <a:prstGeom prst="curvedConnector3">
                <a:avLst>
                  <a:gd name="adj1" fmla="val 50000"/>
                </a:avLst>
              </a:prstGeom>
              <a:solidFill>
                <a:srgbClr val="4472C4"/>
              </a:solidFill>
              <a:ln w="28575" cap="flat" cmpd="sng" algn="ctr">
                <a:solidFill>
                  <a:srgbClr val="4472C4"/>
                </a:solidFill>
                <a:prstDash val="solid"/>
                <a:miter lim="800000"/>
                <a:tailEnd type="triangle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cxnSp>
          <p:cxnSp>
            <p:nvCxnSpPr>
              <p:cNvPr id="148" name="Connector: Curved 147">
                <a:extLst>
                  <a:ext uri="{FF2B5EF4-FFF2-40B4-BE49-F238E27FC236}">
                    <a16:creationId xmlns:a16="http://schemas.microsoft.com/office/drawing/2014/main" id="{2E6F58C5-91A0-6140-4EDF-69BCC7D2EF01}"/>
                  </a:ext>
                </a:extLst>
              </p:cNvPr>
              <p:cNvCxnSpPr>
                <a:cxnSpLocks/>
                <a:stCxn id="149" idx="0"/>
              </p:cNvCxnSpPr>
              <p:nvPr/>
            </p:nvCxnSpPr>
            <p:spPr>
              <a:xfrm flipV="1">
                <a:off x="3030531" y="4515583"/>
                <a:ext cx="788588" cy="275715"/>
              </a:xfrm>
              <a:prstGeom prst="curvedConnector3">
                <a:avLst>
                  <a:gd name="adj1" fmla="val 50000"/>
                </a:avLst>
              </a:prstGeom>
              <a:solidFill>
                <a:srgbClr val="ED7D31"/>
              </a:solidFill>
              <a:ln w="28575" cap="flat" cmpd="sng" algn="ctr">
                <a:solidFill>
                  <a:srgbClr val="ED7D31"/>
                </a:solidFill>
                <a:prstDash val="solid"/>
                <a:miter lim="800000"/>
                <a:tailEnd type="triangle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cxnSp>
          <p:sp>
            <p:nvSpPr>
              <p:cNvPr id="149" name="Arrow: Up 148">
                <a:extLst>
                  <a:ext uri="{FF2B5EF4-FFF2-40B4-BE49-F238E27FC236}">
                    <a16:creationId xmlns:a16="http://schemas.microsoft.com/office/drawing/2014/main" id="{836BEC2C-0432-8504-5B42-0BC4DEC23D44}"/>
                  </a:ext>
                </a:extLst>
              </p:cNvPr>
              <p:cNvSpPr/>
              <p:nvPr/>
            </p:nvSpPr>
            <p:spPr>
              <a:xfrm rot="5400000" flipH="1">
                <a:off x="2643771" y="4472486"/>
                <a:ext cx="135895" cy="637625"/>
              </a:xfrm>
              <a:prstGeom prst="upArrow">
                <a:avLst/>
              </a:prstGeom>
              <a:solidFill>
                <a:srgbClr val="ED7D31"/>
              </a:solidFill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50" name="Connector: Curved 149">
                <a:extLst>
                  <a:ext uri="{FF2B5EF4-FFF2-40B4-BE49-F238E27FC236}">
                    <a16:creationId xmlns:a16="http://schemas.microsoft.com/office/drawing/2014/main" id="{9E92873A-F17F-2F42-8D8E-D84000A564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3377" y="4797232"/>
                <a:ext cx="768520" cy="94045"/>
              </a:xfrm>
              <a:prstGeom prst="curvedConnector3">
                <a:avLst>
                  <a:gd name="adj1" fmla="val 50000"/>
                </a:avLst>
              </a:prstGeom>
              <a:solidFill>
                <a:srgbClr val="ED7D31"/>
              </a:solidFill>
              <a:ln w="28575" cap="flat" cmpd="sng" algn="ctr">
                <a:solidFill>
                  <a:srgbClr val="ED7D31"/>
                </a:solidFill>
                <a:prstDash val="solid"/>
                <a:miter lim="800000"/>
                <a:tailEnd type="triangle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cxnSp>
          <p:sp>
            <p:nvSpPr>
              <p:cNvPr id="151" name="Arrow: Up 150">
                <a:extLst>
                  <a:ext uri="{FF2B5EF4-FFF2-40B4-BE49-F238E27FC236}">
                    <a16:creationId xmlns:a16="http://schemas.microsoft.com/office/drawing/2014/main" id="{EE4E9B9B-72DE-76EB-EA4B-60710AFB1A50}"/>
                  </a:ext>
                </a:extLst>
              </p:cNvPr>
              <p:cNvSpPr/>
              <p:nvPr/>
            </p:nvSpPr>
            <p:spPr>
              <a:xfrm rot="16200000">
                <a:off x="2643771" y="4941805"/>
                <a:ext cx="135895" cy="637625"/>
              </a:xfrm>
              <a:prstGeom prst="upArrow">
                <a:avLst/>
              </a:prstGeom>
              <a:solidFill>
                <a:srgbClr val="4472C4"/>
              </a:solidFill>
              <a:ln w="28575" cap="flat" cmpd="sng" algn="ctr">
                <a:solidFill>
                  <a:srgbClr val="4472C4"/>
                </a:solidFill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52" name="Connector: Curved 151">
                <a:extLst>
                  <a:ext uri="{FF2B5EF4-FFF2-40B4-BE49-F238E27FC236}">
                    <a16:creationId xmlns:a16="http://schemas.microsoft.com/office/drawing/2014/main" id="{E2D82727-21DF-E126-722F-B3B4F0C1D50C}"/>
                  </a:ext>
                </a:extLst>
              </p:cNvPr>
              <p:cNvCxnSpPr>
                <a:cxnSpLocks/>
                <a:endCxn id="151" idx="2"/>
              </p:cNvCxnSpPr>
              <p:nvPr/>
            </p:nvCxnSpPr>
            <p:spPr>
              <a:xfrm rot="10800000" flipV="1">
                <a:off x="3030531" y="4680875"/>
                <a:ext cx="772528" cy="579741"/>
              </a:xfrm>
              <a:prstGeom prst="curvedConnector3">
                <a:avLst>
                  <a:gd name="adj1" fmla="val 38004"/>
                </a:avLst>
              </a:prstGeom>
              <a:solidFill>
                <a:srgbClr val="4472C4"/>
              </a:solidFill>
              <a:ln w="28575" cap="flat" cmpd="sng" algn="ctr">
                <a:solidFill>
                  <a:srgbClr val="4472C4"/>
                </a:solidFill>
                <a:prstDash val="solid"/>
                <a:miter lim="800000"/>
                <a:tailEnd type="triangle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cxnSp>
          <p:cxnSp>
            <p:nvCxnSpPr>
              <p:cNvPr id="153" name="Connector: Curved 152">
                <a:extLst>
                  <a:ext uri="{FF2B5EF4-FFF2-40B4-BE49-F238E27FC236}">
                    <a16:creationId xmlns:a16="http://schemas.microsoft.com/office/drawing/2014/main" id="{130944B7-335A-140C-C88A-A4581291535C}"/>
                  </a:ext>
                </a:extLst>
              </p:cNvPr>
              <p:cNvCxnSpPr>
                <a:cxnSpLocks/>
                <a:endCxn id="151" idx="2"/>
              </p:cNvCxnSpPr>
              <p:nvPr/>
            </p:nvCxnSpPr>
            <p:spPr>
              <a:xfrm rot="10800000" flipV="1">
                <a:off x="3030531" y="5129749"/>
                <a:ext cx="792352" cy="130867"/>
              </a:xfrm>
              <a:prstGeom prst="curvedConnector3">
                <a:avLst>
                  <a:gd name="adj1" fmla="val 50000"/>
                </a:avLst>
              </a:prstGeom>
              <a:solidFill>
                <a:srgbClr val="4472C4"/>
              </a:solidFill>
              <a:ln w="28575" cap="flat" cmpd="sng" algn="ctr">
                <a:solidFill>
                  <a:srgbClr val="4472C4"/>
                </a:solidFill>
                <a:prstDash val="solid"/>
                <a:miter lim="800000"/>
                <a:tailEnd type="triangle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cxnSp>
        </p:grpSp>
        <p:sp>
          <p:nvSpPr>
            <p:cNvPr id="139" name="Arrow: Up 138">
              <a:extLst>
                <a:ext uri="{FF2B5EF4-FFF2-40B4-BE49-F238E27FC236}">
                  <a16:creationId xmlns:a16="http://schemas.microsoft.com/office/drawing/2014/main" id="{49D464A6-B770-AD05-836A-BDB401F968AC}"/>
                </a:ext>
              </a:extLst>
            </p:cNvPr>
            <p:cNvSpPr/>
            <p:nvPr/>
          </p:nvSpPr>
          <p:spPr>
            <a:xfrm rot="5400000" flipH="1">
              <a:off x="4058981" y="4327515"/>
              <a:ext cx="89822" cy="371672"/>
            </a:xfrm>
            <a:prstGeom prst="upArrow">
              <a:avLst/>
            </a:prstGeom>
            <a:solidFill>
              <a:srgbClr val="FFC000"/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A7708A01-7498-5691-A3C2-F92A75292AB0}"/>
                </a:ext>
              </a:extLst>
            </p:cNvPr>
            <p:cNvSpPr txBox="1"/>
            <p:nvPr/>
          </p:nvSpPr>
          <p:spPr>
            <a:xfrm>
              <a:off x="2796206" y="3122669"/>
              <a:ext cx="414818" cy="3675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kumimoji="0" lang="en-US" sz="1100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kumimoji="0" lang="en-NL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" name="Arrow: Up 140">
              <a:extLst>
                <a:ext uri="{FF2B5EF4-FFF2-40B4-BE49-F238E27FC236}">
                  <a16:creationId xmlns:a16="http://schemas.microsoft.com/office/drawing/2014/main" id="{FCCE868B-2D46-2C70-8EAE-3F2B14DBE972}"/>
                </a:ext>
              </a:extLst>
            </p:cNvPr>
            <p:cNvSpPr/>
            <p:nvPr/>
          </p:nvSpPr>
          <p:spPr>
            <a:xfrm rot="5400000" flipH="1">
              <a:off x="3255159" y="3280999"/>
              <a:ext cx="45719" cy="204157"/>
            </a:xfrm>
            <a:prstGeom prst="upArrow">
              <a:avLst/>
            </a:prstGeom>
            <a:solidFill>
              <a:srgbClr val="70AD47"/>
            </a:solidFill>
            <a:ln w="28575" cap="flat" cmpd="sng" algn="ctr">
              <a:solidFill>
                <a:srgbClr val="70AD47"/>
              </a:solidFill>
              <a:prstDash val="solid"/>
              <a:miter lim="800000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65" name="TextBox 464">
            <a:extLst>
              <a:ext uri="{FF2B5EF4-FFF2-40B4-BE49-F238E27FC236}">
                <a16:creationId xmlns:a16="http://schemas.microsoft.com/office/drawing/2014/main" id="{164FA7D4-016A-A186-10FB-F073B52011F9}"/>
              </a:ext>
            </a:extLst>
          </p:cNvPr>
          <p:cNvSpPr txBox="1"/>
          <p:nvPr/>
        </p:nvSpPr>
        <p:spPr>
          <a:xfrm>
            <a:off x="1014438" y="1551019"/>
            <a:ext cx="2797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Multiphase mass transport</a:t>
            </a:r>
          </a:p>
        </p:txBody>
      </p:sp>
      <p:sp>
        <p:nvSpPr>
          <p:cNvPr id="466" name="TextBox 465">
            <a:extLst>
              <a:ext uri="{FF2B5EF4-FFF2-40B4-BE49-F238E27FC236}">
                <a16:creationId xmlns:a16="http://schemas.microsoft.com/office/drawing/2014/main" id="{601D9C8C-AABA-2736-4FC2-9D1D9B4F31A9}"/>
              </a:ext>
            </a:extLst>
          </p:cNvPr>
          <p:cNvSpPr txBox="1"/>
          <p:nvPr/>
        </p:nvSpPr>
        <p:spPr>
          <a:xfrm>
            <a:off x="8556433" y="1551019"/>
            <a:ext cx="26452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Advanced manufacturing</a:t>
            </a:r>
          </a:p>
        </p:txBody>
      </p:sp>
      <p:grpSp>
        <p:nvGrpSpPr>
          <p:cNvPr id="467" name="Group 466">
            <a:extLst>
              <a:ext uri="{FF2B5EF4-FFF2-40B4-BE49-F238E27FC236}">
                <a16:creationId xmlns:a16="http://schemas.microsoft.com/office/drawing/2014/main" id="{2F2CD4EA-ED3D-E575-1815-697EA259BE06}"/>
              </a:ext>
            </a:extLst>
          </p:cNvPr>
          <p:cNvGrpSpPr/>
          <p:nvPr/>
        </p:nvGrpSpPr>
        <p:grpSpPr>
          <a:xfrm>
            <a:off x="772150" y="1959570"/>
            <a:ext cx="3276702" cy="3875291"/>
            <a:chOff x="704146" y="3322451"/>
            <a:chExt cx="2813452" cy="2677390"/>
          </a:xfrm>
        </p:grpSpPr>
        <p:sp>
          <p:nvSpPr>
            <p:cNvPr id="468" name="Rectangle: Rounded Corners 8">
              <a:extLst>
                <a:ext uri="{FF2B5EF4-FFF2-40B4-BE49-F238E27FC236}">
                  <a16:creationId xmlns:a16="http://schemas.microsoft.com/office/drawing/2014/main" id="{E68DD26B-C882-AEF4-3F58-72D76D69FE13}"/>
                </a:ext>
              </a:extLst>
            </p:cNvPr>
            <p:cNvSpPr/>
            <p:nvPr/>
          </p:nvSpPr>
          <p:spPr>
            <a:xfrm>
              <a:off x="708803" y="4742639"/>
              <a:ext cx="2808795" cy="1255072"/>
            </a:xfrm>
            <a:custGeom>
              <a:avLst/>
              <a:gdLst>
                <a:gd name="connsiteX0" fmla="*/ 0 w 2796095"/>
                <a:gd name="connsiteY0" fmla="*/ 448223 h 1395376"/>
                <a:gd name="connsiteX1" fmla="*/ 448223 w 2796095"/>
                <a:gd name="connsiteY1" fmla="*/ 0 h 1395376"/>
                <a:gd name="connsiteX2" fmla="*/ 2347872 w 2796095"/>
                <a:gd name="connsiteY2" fmla="*/ 0 h 1395376"/>
                <a:gd name="connsiteX3" fmla="*/ 2796095 w 2796095"/>
                <a:gd name="connsiteY3" fmla="*/ 448223 h 1395376"/>
                <a:gd name="connsiteX4" fmla="*/ 2796095 w 2796095"/>
                <a:gd name="connsiteY4" fmla="*/ 947153 h 1395376"/>
                <a:gd name="connsiteX5" fmla="*/ 2347872 w 2796095"/>
                <a:gd name="connsiteY5" fmla="*/ 1395376 h 1395376"/>
                <a:gd name="connsiteX6" fmla="*/ 448223 w 2796095"/>
                <a:gd name="connsiteY6" fmla="*/ 1395376 h 1395376"/>
                <a:gd name="connsiteX7" fmla="*/ 0 w 2796095"/>
                <a:gd name="connsiteY7" fmla="*/ 947153 h 1395376"/>
                <a:gd name="connsiteX8" fmla="*/ 0 w 2796095"/>
                <a:gd name="connsiteY8" fmla="*/ 448223 h 1395376"/>
                <a:gd name="connsiteX0" fmla="*/ 8627 w 2796095"/>
                <a:gd name="connsiteY0" fmla="*/ 114580 h 1493053"/>
                <a:gd name="connsiteX1" fmla="*/ 448223 w 2796095"/>
                <a:gd name="connsiteY1" fmla="*/ 97677 h 1493053"/>
                <a:gd name="connsiteX2" fmla="*/ 2347872 w 2796095"/>
                <a:gd name="connsiteY2" fmla="*/ 97677 h 1493053"/>
                <a:gd name="connsiteX3" fmla="*/ 2796095 w 2796095"/>
                <a:gd name="connsiteY3" fmla="*/ 545900 h 1493053"/>
                <a:gd name="connsiteX4" fmla="*/ 2796095 w 2796095"/>
                <a:gd name="connsiteY4" fmla="*/ 1044830 h 1493053"/>
                <a:gd name="connsiteX5" fmla="*/ 2347872 w 2796095"/>
                <a:gd name="connsiteY5" fmla="*/ 1493053 h 1493053"/>
                <a:gd name="connsiteX6" fmla="*/ 448223 w 2796095"/>
                <a:gd name="connsiteY6" fmla="*/ 1493053 h 1493053"/>
                <a:gd name="connsiteX7" fmla="*/ 0 w 2796095"/>
                <a:gd name="connsiteY7" fmla="*/ 1044830 h 1493053"/>
                <a:gd name="connsiteX8" fmla="*/ 8627 w 2796095"/>
                <a:gd name="connsiteY8" fmla="*/ 114580 h 1493053"/>
                <a:gd name="connsiteX0" fmla="*/ 8627 w 2796095"/>
                <a:gd name="connsiteY0" fmla="*/ 16903 h 1395376"/>
                <a:gd name="connsiteX1" fmla="*/ 448223 w 2796095"/>
                <a:gd name="connsiteY1" fmla="*/ 0 h 1395376"/>
                <a:gd name="connsiteX2" fmla="*/ 2347872 w 2796095"/>
                <a:gd name="connsiteY2" fmla="*/ 0 h 1395376"/>
                <a:gd name="connsiteX3" fmla="*/ 2796095 w 2796095"/>
                <a:gd name="connsiteY3" fmla="*/ 448223 h 1395376"/>
                <a:gd name="connsiteX4" fmla="*/ 2796095 w 2796095"/>
                <a:gd name="connsiteY4" fmla="*/ 947153 h 1395376"/>
                <a:gd name="connsiteX5" fmla="*/ 2347872 w 2796095"/>
                <a:gd name="connsiteY5" fmla="*/ 1395376 h 1395376"/>
                <a:gd name="connsiteX6" fmla="*/ 448223 w 2796095"/>
                <a:gd name="connsiteY6" fmla="*/ 1395376 h 1395376"/>
                <a:gd name="connsiteX7" fmla="*/ 0 w 2796095"/>
                <a:gd name="connsiteY7" fmla="*/ 947153 h 1395376"/>
                <a:gd name="connsiteX8" fmla="*/ 8627 w 2796095"/>
                <a:gd name="connsiteY8" fmla="*/ 16903 h 1395376"/>
                <a:gd name="connsiteX0" fmla="*/ 8627 w 2796095"/>
                <a:gd name="connsiteY0" fmla="*/ 6414 h 1402140"/>
                <a:gd name="connsiteX1" fmla="*/ 448223 w 2796095"/>
                <a:gd name="connsiteY1" fmla="*/ 6764 h 1402140"/>
                <a:gd name="connsiteX2" fmla="*/ 2347872 w 2796095"/>
                <a:gd name="connsiteY2" fmla="*/ 6764 h 1402140"/>
                <a:gd name="connsiteX3" fmla="*/ 2796095 w 2796095"/>
                <a:gd name="connsiteY3" fmla="*/ 454987 h 1402140"/>
                <a:gd name="connsiteX4" fmla="*/ 2796095 w 2796095"/>
                <a:gd name="connsiteY4" fmla="*/ 953917 h 1402140"/>
                <a:gd name="connsiteX5" fmla="*/ 2347872 w 2796095"/>
                <a:gd name="connsiteY5" fmla="*/ 1402140 h 1402140"/>
                <a:gd name="connsiteX6" fmla="*/ 448223 w 2796095"/>
                <a:gd name="connsiteY6" fmla="*/ 1402140 h 1402140"/>
                <a:gd name="connsiteX7" fmla="*/ 0 w 2796095"/>
                <a:gd name="connsiteY7" fmla="*/ 953917 h 1402140"/>
                <a:gd name="connsiteX8" fmla="*/ 8627 w 2796095"/>
                <a:gd name="connsiteY8" fmla="*/ 6414 h 1402140"/>
                <a:gd name="connsiteX0" fmla="*/ 8627 w 2796095"/>
                <a:gd name="connsiteY0" fmla="*/ 2583 h 1398309"/>
                <a:gd name="connsiteX1" fmla="*/ 448223 w 2796095"/>
                <a:gd name="connsiteY1" fmla="*/ 2933 h 1398309"/>
                <a:gd name="connsiteX2" fmla="*/ 2347872 w 2796095"/>
                <a:gd name="connsiteY2" fmla="*/ 2933 h 1398309"/>
                <a:gd name="connsiteX3" fmla="*/ 2796095 w 2796095"/>
                <a:gd name="connsiteY3" fmla="*/ 451156 h 1398309"/>
                <a:gd name="connsiteX4" fmla="*/ 2796095 w 2796095"/>
                <a:gd name="connsiteY4" fmla="*/ 950086 h 1398309"/>
                <a:gd name="connsiteX5" fmla="*/ 2347872 w 2796095"/>
                <a:gd name="connsiteY5" fmla="*/ 1398309 h 1398309"/>
                <a:gd name="connsiteX6" fmla="*/ 448223 w 2796095"/>
                <a:gd name="connsiteY6" fmla="*/ 1398309 h 1398309"/>
                <a:gd name="connsiteX7" fmla="*/ 0 w 2796095"/>
                <a:gd name="connsiteY7" fmla="*/ 950086 h 1398309"/>
                <a:gd name="connsiteX8" fmla="*/ 8627 w 2796095"/>
                <a:gd name="connsiteY8" fmla="*/ 2583 h 1398309"/>
                <a:gd name="connsiteX0" fmla="*/ 8627 w 2799270"/>
                <a:gd name="connsiteY0" fmla="*/ 104590 h 1500316"/>
                <a:gd name="connsiteX1" fmla="*/ 448223 w 2799270"/>
                <a:gd name="connsiteY1" fmla="*/ 104940 h 1500316"/>
                <a:gd name="connsiteX2" fmla="*/ 2347872 w 2799270"/>
                <a:gd name="connsiteY2" fmla="*/ 104940 h 1500316"/>
                <a:gd name="connsiteX3" fmla="*/ 2799270 w 2799270"/>
                <a:gd name="connsiteY3" fmla="*/ 111838 h 1500316"/>
                <a:gd name="connsiteX4" fmla="*/ 2796095 w 2799270"/>
                <a:gd name="connsiteY4" fmla="*/ 1052093 h 1500316"/>
                <a:gd name="connsiteX5" fmla="*/ 2347872 w 2799270"/>
                <a:gd name="connsiteY5" fmla="*/ 1500316 h 1500316"/>
                <a:gd name="connsiteX6" fmla="*/ 448223 w 2799270"/>
                <a:gd name="connsiteY6" fmla="*/ 1500316 h 1500316"/>
                <a:gd name="connsiteX7" fmla="*/ 0 w 2799270"/>
                <a:gd name="connsiteY7" fmla="*/ 1052093 h 1500316"/>
                <a:gd name="connsiteX8" fmla="*/ 8627 w 2799270"/>
                <a:gd name="connsiteY8" fmla="*/ 104590 h 1500316"/>
                <a:gd name="connsiteX0" fmla="*/ 8627 w 2799270"/>
                <a:gd name="connsiteY0" fmla="*/ 2583 h 1398309"/>
                <a:gd name="connsiteX1" fmla="*/ 448223 w 2799270"/>
                <a:gd name="connsiteY1" fmla="*/ 2933 h 1398309"/>
                <a:gd name="connsiteX2" fmla="*/ 2347872 w 2799270"/>
                <a:gd name="connsiteY2" fmla="*/ 2933 h 1398309"/>
                <a:gd name="connsiteX3" fmla="*/ 2799270 w 2799270"/>
                <a:gd name="connsiteY3" fmla="*/ 9831 h 1398309"/>
                <a:gd name="connsiteX4" fmla="*/ 2796095 w 2799270"/>
                <a:gd name="connsiteY4" fmla="*/ 950086 h 1398309"/>
                <a:gd name="connsiteX5" fmla="*/ 2347872 w 2799270"/>
                <a:gd name="connsiteY5" fmla="*/ 1398309 h 1398309"/>
                <a:gd name="connsiteX6" fmla="*/ 448223 w 2799270"/>
                <a:gd name="connsiteY6" fmla="*/ 1398309 h 1398309"/>
                <a:gd name="connsiteX7" fmla="*/ 0 w 2799270"/>
                <a:gd name="connsiteY7" fmla="*/ 950086 h 1398309"/>
                <a:gd name="connsiteX8" fmla="*/ 8627 w 2799270"/>
                <a:gd name="connsiteY8" fmla="*/ 2583 h 1398309"/>
                <a:gd name="connsiteX0" fmla="*/ 8627 w 2808795"/>
                <a:gd name="connsiteY0" fmla="*/ 2583 h 1398309"/>
                <a:gd name="connsiteX1" fmla="*/ 448223 w 2808795"/>
                <a:gd name="connsiteY1" fmla="*/ 2933 h 1398309"/>
                <a:gd name="connsiteX2" fmla="*/ 2347872 w 2808795"/>
                <a:gd name="connsiteY2" fmla="*/ 2933 h 1398309"/>
                <a:gd name="connsiteX3" fmla="*/ 2808795 w 2808795"/>
                <a:gd name="connsiteY3" fmla="*/ 3481 h 1398309"/>
                <a:gd name="connsiteX4" fmla="*/ 2796095 w 2808795"/>
                <a:gd name="connsiteY4" fmla="*/ 950086 h 1398309"/>
                <a:gd name="connsiteX5" fmla="*/ 2347872 w 2808795"/>
                <a:gd name="connsiteY5" fmla="*/ 1398309 h 1398309"/>
                <a:gd name="connsiteX6" fmla="*/ 448223 w 2808795"/>
                <a:gd name="connsiteY6" fmla="*/ 1398309 h 1398309"/>
                <a:gd name="connsiteX7" fmla="*/ 0 w 2808795"/>
                <a:gd name="connsiteY7" fmla="*/ 950086 h 1398309"/>
                <a:gd name="connsiteX8" fmla="*/ 8627 w 2808795"/>
                <a:gd name="connsiteY8" fmla="*/ 2583 h 1398309"/>
                <a:gd name="connsiteX0" fmla="*/ 8627 w 2808795"/>
                <a:gd name="connsiteY0" fmla="*/ 2583 h 1398309"/>
                <a:gd name="connsiteX1" fmla="*/ 448223 w 2808795"/>
                <a:gd name="connsiteY1" fmla="*/ 2933 h 1398309"/>
                <a:gd name="connsiteX2" fmla="*/ 2347872 w 2808795"/>
                <a:gd name="connsiteY2" fmla="*/ 2933 h 1398309"/>
                <a:gd name="connsiteX3" fmla="*/ 2808795 w 2808795"/>
                <a:gd name="connsiteY3" fmla="*/ 6656 h 1398309"/>
                <a:gd name="connsiteX4" fmla="*/ 2796095 w 2808795"/>
                <a:gd name="connsiteY4" fmla="*/ 950086 h 1398309"/>
                <a:gd name="connsiteX5" fmla="*/ 2347872 w 2808795"/>
                <a:gd name="connsiteY5" fmla="*/ 1398309 h 1398309"/>
                <a:gd name="connsiteX6" fmla="*/ 448223 w 2808795"/>
                <a:gd name="connsiteY6" fmla="*/ 1398309 h 1398309"/>
                <a:gd name="connsiteX7" fmla="*/ 0 w 2808795"/>
                <a:gd name="connsiteY7" fmla="*/ 950086 h 1398309"/>
                <a:gd name="connsiteX8" fmla="*/ 8627 w 2808795"/>
                <a:gd name="connsiteY8" fmla="*/ 2583 h 1398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8795" h="1398309">
                  <a:moveTo>
                    <a:pt x="8627" y="2583"/>
                  </a:moveTo>
                  <a:cubicBezTo>
                    <a:pt x="310551" y="-3425"/>
                    <a:pt x="200676" y="2933"/>
                    <a:pt x="448223" y="2933"/>
                  </a:cubicBezTo>
                  <a:lnTo>
                    <a:pt x="2347872" y="2933"/>
                  </a:lnTo>
                  <a:cubicBezTo>
                    <a:pt x="2595419" y="2933"/>
                    <a:pt x="2361120" y="409"/>
                    <a:pt x="2808795" y="6656"/>
                  </a:cubicBezTo>
                  <a:cubicBezTo>
                    <a:pt x="2807737" y="320074"/>
                    <a:pt x="2797153" y="636668"/>
                    <a:pt x="2796095" y="950086"/>
                  </a:cubicBezTo>
                  <a:cubicBezTo>
                    <a:pt x="2796095" y="1197633"/>
                    <a:pt x="2595419" y="1398309"/>
                    <a:pt x="2347872" y="1398309"/>
                  </a:cubicBezTo>
                  <a:lnTo>
                    <a:pt x="448223" y="1398309"/>
                  </a:lnTo>
                  <a:cubicBezTo>
                    <a:pt x="200676" y="1398309"/>
                    <a:pt x="0" y="1197633"/>
                    <a:pt x="0" y="950086"/>
                  </a:cubicBezTo>
                  <a:cubicBezTo>
                    <a:pt x="0" y="783776"/>
                    <a:pt x="8627" y="168893"/>
                    <a:pt x="8627" y="2583"/>
                  </a:cubicBezTo>
                  <a:close/>
                </a:path>
              </a:pathLst>
            </a:custGeom>
            <a:solidFill>
              <a:srgbClr val="0070C0">
                <a:alpha val="2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9" name="Rectangle: Rounded Corners 468">
              <a:extLst>
                <a:ext uri="{FF2B5EF4-FFF2-40B4-BE49-F238E27FC236}">
                  <a16:creationId xmlns:a16="http://schemas.microsoft.com/office/drawing/2014/main" id="{653CE8F7-8FFC-5FBB-F90E-532C1B02BDA2}"/>
                </a:ext>
              </a:extLst>
            </p:cNvPr>
            <p:cNvSpPr/>
            <p:nvPr/>
          </p:nvSpPr>
          <p:spPr>
            <a:xfrm>
              <a:off x="713022" y="3322451"/>
              <a:ext cx="2796095" cy="2677390"/>
            </a:xfrm>
            <a:prstGeom prst="roundRect">
              <a:avLst/>
            </a:prstGeom>
            <a:noFill/>
            <a:ln w="1905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70" name="Straight Connector 469">
              <a:extLst>
                <a:ext uri="{FF2B5EF4-FFF2-40B4-BE49-F238E27FC236}">
                  <a16:creationId xmlns:a16="http://schemas.microsoft.com/office/drawing/2014/main" id="{A7972A08-8F9A-BC86-8377-2202BEF1057A}"/>
                </a:ext>
              </a:extLst>
            </p:cNvPr>
            <p:cNvCxnSpPr>
              <a:cxnSpLocks/>
            </p:cNvCxnSpPr>
            <p:nvPr/>
          </p:nvCxnSpPr>
          <p:spPr>
            <a:xfrm>
              <a:off x="704146" y="4745621"/>
              <a:ext cx="2808000" cy="0"/>
            </a:xfrm>
            <a:prstGeom prst="line">
              <a:avLst/>
            </a:prstGeom>
            <a:noFill/>
            <a:ln w="1905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sp>
        <p:nvSpPr>
          <p:cNvPr id="471" name="TextBox 470">
            <a:extLst>
              <a:ext uri="{FF2B5EF4-FFF2-40B4-BE49-F238E27FC236}">
                <a16:creationId xmlns:a16="http://schemas.microsoft.com/office/drawing/2014/main" id="{A157A2DC-A040-774B-1EC4-583515E0E5B1}"/>
              </a:ext>
            </a:extLst>
          </p:cNvPr>
          <p:cNvSpPr txBox="1"/>
          <p:nvPr/>
        </p:nvSpPr>
        <p:spPr>
          <a:xfrm>
            <a:off x="4850754" y="1551019"/>
            <a:ext cx="25907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Component optimization</a:t>
            </a:r>
          </a:p>
        </p:txBody>
      </p:sp>
      <p:grpSp>
        <p:nvGrpSpPr>
          <p:cNvPr id="472" name="Group 471">
            <a:extLst>
              <a:ext uri="{FF2B5EF4-FFF2-40B4-BE49-F238E27FC236}">
                <a16:creationId xmlns:a16="http://schemas.microsoft.com/office/drawing/2014/main" id="{D77BBB99-9D5A-C8C8-71C1-E48AB1F1EE73}"/>
              </a:ext>
            </a:extLst>
          </p:cNvPr>
          <p:cNvGrpSpPr/>
          <p:nvPr/>
        </p:nvGrpSpPr>
        <p:grpSpPr>
          <a:xfrm>
            <a:off x="4510502" y="1959570"/>
            <a:ext cx="3271278" cy="3872206"/>
            <a:chOff x="708803" y="3322451"/>
            <a:chExt cx="2808795" cy="2677390"/>
          </a:xfrm>
        </p:grpSpPr>
        <p:sp>
          <p:nvSpPr>
            <p:cNvPr id="473" name="Rectangle: Rounded Corners 8">
              <a:extLst>
                <a:ext uri="{FF2B5EF4-FFF2-40B4-BE49-F238E27FC236}">
                  <a16:creationId xmlns:a16="http://schemas.microsoft.com/office/drawing/2014/main" id="{2C25F5C4-AA08-0DAD-239D-1859AAF30669}"/>
                </a:ext>
              </a:extLst>
            </p:cNvPr>
            <p:cNvSpPr/>
            <p:nvPr/>
          </p:nvSpPr>
          <p:spPr>
            <a:xfrm>
              <a:off x="708803" y="4741359"/>
              <a:ext cx="2808795" cy="1256352"/>
            </a:xfrm>
            <a:custGeom>
              <a:avLst/>
              <a:gdLst>
                <a:gd name="connsiteX0" fmla="*/ 0 w 2796095"/>
                <a:gd name="connsiteY0" fmla="*/ 448223 h 1395376"/>
                <a:gd name="connsiteX1" fmla="*/ 448223 w 2796095"/>
                <a:gd name="connsiteY1" fmla="*/ 0 h 1395376"/>
                <a:gd name="connsiteX2" fmla="*/ 2347872 w 2796095"/>
                <a:gd name="connsiteY2" fmla="*/ 0 h 1395376"/>
                <a:gd name="connsiteX3" fmla="*/ 2796095 w 2796095"/>
                <a:gd name="connsiteY3" fmla="*/ 448223 h 1395376"/>
                <a:gd name="connsiteX4" fmla="*/ 2796095 w 2796095"/>
                <a:gd name="connsiteY4" fmla="*/ 947153 h 1395376"/>
                <a:gd name="connsiteX5" fmla="*/ 2347872 w 2796095"/>
                <a:gd name="connsiteY5" fmla="*/ 1395376 h 1395376"/>
                <a:gd name="connsiteX6" fmla="*/ 448223 w 2796095"/>
                <a:gd name="connsiteY6" fmla="*/ 1395376 h 1395376"/>
                <a:gd name="connsiteX7" fmla="*/ 0 w 2796095"/>
                <a:gd name="connsiteY7" fmla="*/ 947153 h 1395376"/>
                <a:gd name="connsiteX8" fmla="*/ 0 w 2796095"/>
                <a:gd name="connsiteY8" fmla="*/ 448223 h 1395376"/>
                <a:gd name="connsiteX0" fmla="*/ 8627 w 2796095"/>
                <a:gd name="connsiteY0" fmla="*/ 114580 h 1493053"/>
                <a:gd name="connsiteX1" fmla="*/ 448223 w 2796095"/>
                <a:gd name="connsiteY1" fmla="*/ 97677 h 1493053"/>
                <a:gd name="connsiteX2" fmla="*/ 2347872 w 2796095"/>
                <a:gd name="connsiteY2" fmla="*/ 97677 h 1493053"/>
                <a:gd name="connsiteX3" fmla="*/ 2796095 w 2796095"/>
                <a:gd name="connsiteY3" fmla="*/ 545900 h 1493053"/>
                <a:gd name="connsiteX4" fmla="*/ 2796095 w 2796095"/>
                <a:gd name="connsiteY4" fmla="*/ 1044830 h 1493053"/>
                <a:gd name="connsiteX5" fmla="*/ 2347872 w 2796095"/>
                <a:gd name="connsiteY5" fmla="*/ 1493053 h 1493053"/>
                <a:gd name="connsiteX6" fmla="*/ 448223 w 2796095"/>
                <a:gd name="connsiteY6" fmla="*/ 1493053 h 1493053"/>
                <a:gd name="connsiteX7" fmla="*/ 0 w 2796095"/>
                <a:gd name="connsiteY7" fmla="*/ 1044830 h 1493053"/>
                <a:gd name="connsiteX8" fmla="*/ 8627 w 2796095"/>
                <a:gd name="connsiteY8" fmla="*/ 114580 h 1493053"/>
                <a:gd name="connsiteX0" fmla="*/ 8627 w 2796095"/>
                <a:gd name="connsiteY0" fmla="*/ 16903 h 1395376"/>
                <a:gd name="connsiteX1" fmla="*/ 448223 w 2796095"/>
                <a:gd name="connsiteY1" fmla="*/ 0 h 1395376"/>
                <a:gd name="connsiteX2" fmla="*/ 2347872 w 2796095"/>
                <a:gd name="connsiteY2" fmla="*/ 0 h 1395376"/>
                <a:gd name="connsiteX3" fmla="*/ 2796095 w 2796095"/>
                <a:gd name="connsiteY3" fmla="*/ 448223 h 1395376"/>
                <a:gd name="connsiteX4" fmla="*/ 2796095 w 2796095"/>
                <a:gd name="connsiteY4" fmla="*/ 947153 h 1395376"/>
                <a:gd name="connsiteX5" fmla="*/ 2347872 w 2796095"/>
                <a:gd name="connsiteY5" fmla="*/ 1395376 h 1395376"/>
                <a:gd name="connsiteX6" fmla="*/ 448223 w 2796095"/>
                <a:gd name="connsiteY6" fmla="*/ 1395376 h 1395376"/>
                <a:gd name="connsiteX7" fmla="*/ 0 w 2796095"/>
                <a:gd name="connsiteY7" fmla="*/ 947153 h 1395376"/>
                <a:gd name="connsiteX8" fmla="*/ 8627 w 2796095"/>
                <a:gd name="connsiteY8" fmla="*/ 16903 h 1395376"/>
                <a:gd name="connsiteX0" fmla="*/ 8627 w 2796095"/>
                <a:gd name="connsiteY0" fmla="*/ 6414 h 1402140"/>
                <a:gd name="connsiteX1" fmla="*/ 448223 w 2796095"/>
                <a:gd name="connsiteY1" fmla="*/ 6764 h 1402140"/>
                <a:gd name="connsiteX2" fmla="*/ 2347872 w 2796095"/>
                <a:gd name="connsiteY2" fmla="*/ 6764 h 1402140"/>
                <a:gd name="connsiteX3" fmla="*/ 2796095 w 2796095"/>
                <a:gd name="connsiteY3" fmla="*/ 454987 h 1402140"/>
                <a:gd name="connsiteX4" fmla="*/ 2796095 w 2796095"/>
                <a:gd name="connsiteY4" fmla="*/ 953917 h 1402140"/>
                <a:gd name="connsiteX5" fmla="*/ 2347872 w 2796095"/>
                <a:gd name="connsiteY5" fmla="*/ 1402140 h 1402140"/>
                <a:gd name="connsiteX6" fmla="*/ 448223 w 2796095"/>
                <a:gd name="connsiteY6" fmla="*/ 1402140 h 1402140"/>
                <a:gd name="connsiteX7" fmla="*/ 0 w 2796095"/>
                <a:gd name="connsiteY7" fmla="*/ 953917 h 1402140"/>
                <a:gd name="connsiteX8" fmla="*/ 8627 w 2796095"/>
                <a:gd name="connsiteY8" fmla="*/ 6414 h 1402140"/>
                <a:gd name="connsiteX0" fmla="*/ 8627 w 2796095"/>
                <a:gd name="connsiteY0" fmla="*/ 2583 h 1398309"/>
                <a:gd name="connsiteX1" fmla="*/ 448223 w 2796095"/>
                <a:gd name="connsiteY1" fmla="*/ 2933 h 1398309"/>
                <a:gd name="connsiteX2" fmla="*/ 2347872 w 2796095"/>
                <a:gd name="connsiteY2" fmla="*/ 2933 h 1398309"/>
                <a:gd name="connsiteX3" fmla="*/ 2796095 w 2796095"/>
                <a:gd name="connsiteY3" fmla="*/ 451156 h 1398309"/>
                <a:gd name="connsiteX4" fmla="*/ 2796095 w 2796095"/>
                <a:gd name="connsiteY4" fmla="*/ 950086 h 1398309"/>
                <a:gd name="connsiteX5" fmla="*/ 2347872 w 2796095"/>
                <a:gd name="connsiteY5" fmla="*/ 1398309 h 1398309"/>
                <a:gd name="connsiteX6" fmla="*/ 448223 w 2796095"/>
                <a:gd name="connsiteY6" fmla="*/ 1398309 h 1398309"/>
                <a:gd name="connsiteX7" fmla="*/ 0 w 2796095"/>
                <a:gd name="connsiteY7" fmla="*/ 950086 h 1398309"/>
                <a:gd name="connsiteX8" fmla="*/ 8627 w 2796095"/>
                <a:gd name="connsiteY8" fmla="*/ 2583 h 1398309"/>
                <a:gd name="connsiteX0" fmla="*/ 8627 w 2799270"/>
                <a:gd name="connsiteY0" fmla="*/ 104590 h 1500316"/>
                <a:gd name="connsiteX1" fmla="*/ 448223 w 2799270"/>
                <a:gd name="connsiteY1" fmla="*/ 104940 h 1500316"/>
                <a:gd name="connsiteX2" fmla="*/ 2347872 w 2799270"/>
                <a:gd name="connsiteY2" fmla="*/ 104940 h 1500316"/>
                <a:gd name="connsiteX3" fmla="*/ 2799270 w 2799270"/>
                <a:gd name="connsiteY3" fmla="*/ 111838 h 1500316"/>
                <a:gd name="connsiteX4" fmla="*/ 2796095 w 2799270"/>
                <a:gd name="connsiteY4" fmla="*/ 1052093 h 1500316"/>
                <a:gd name="connsiteX5" fmla="*/ 2347872 w 2799270"/>
                <a:gd name="connsiteY5" fmla="*/ 1500316 h 1500316"/>
                <a:gd name="connsiteX6" fmla="*/ 448223 w 2799270"/>
                <a:gd name="connsiteY6" fmla="*/ 1500316 h 1500316"/>
                <a:gd name="connsiteX7" fmla="*/ 0 w 2799270"/>
                <a:gd name="connsiteY7" fmla="*/ 1052093 h 1500316"/>
                <a:gd name="connsiteX8" fmla="*/ 8627 w 2799270"/>
                <a:gd name="connsiteY8" fmla="*/ 104590 h 1500316"/>
                <a:gd name="connsiteX0" fmla="*/ 8627 w 2799270"/>
                <a:gd name="connsiteY0" fmla="*/ 2583 h 1398309"/>
                <a:gd name="connsiteX1" fmla="*/ 448223 w 2799270"/>
                <a:gd name="connsiteY1" fmla="*/ 2933 h 1398309"/>
                <a:gd name="connsiteX2" fmla="*/ 2347872 w 2799270"/>
                <a:gd name="connsiteY2" fmla="*/ 2933 h 1398309"/>
                <a:gd name="connsiteX3" fmla="*/ 2799270 w 2799270"/>
                <a:gd name="connsiteY3" fmla="*/ 9831 h 1398309"/>
                <a:gd name="connsiteX4" fmla="*/ 2796095 w 2799270"/>
                <a:gd name="connsiteY4" fmla="*/ 950086 h 1398309"/>
                <a:gd name="connsiteX5" fmla="*/ 2347872 w 2799270"/>
                <a:gd name="connsiteY5" fmla="*/ 1398309 h 1398309"/>
                <a:gd name="connsiteX6" fmla="*/ 448223 w 2799270"/>
                <a:gd name="connsiteY6" fmla="*/ 1398309 h 1398309"/>
                <a:gd name="connsiteX7" fmla="*/ 0 w 2799270"/>
                <a:gd name="connsiteY7" fmla="*/ 950086 h 1398309"/>
                <a:gd name="connsiteX8" fmla="*/ 8627 w 2799270"/>
                <a:gd name="connsiteY8" fmla="*/ 2583 h 1398309"/>
                <a:gd name="connsiteX0" fmla="*/ 8627 w 2808795"/>
                <a:gd name="connsiteY0" fmla="*/ 2583 h 1398309"/>
                <a:gd name="connsiteX1" fmla="*/ 448223 w 2808795"/>
                <a:gd name="connsiteY1" fmla="*/ 2933 h 1398309"/>
                <a:gd name="connsiteX2" fmla="*/ 2347872 w 2808795"/>
                <a:gd name="connsiteY2" fmla="*/ 2933 h 1398309"/>
                <a:gd name="connsiteX3" fmla="*/ 2808795 w 2808795"/>
                <a:gd name="connsiteY3" fmla="*/ 3481 h 1398309"/>
                <a:gd name="connsiteX4" fmla="*/ 2796095 w 2808795"/>
                <a:gd name="connsiteY4" fmla="*/ 950086 h 1398309"/>
                <a:gd name="connsiteX5" fmla="*/ 2347872 w 2808795"/>
                <a:gd name="connsiteY5" fmla="*/ 1398309 h 1398309"/>
                <a:gd name="connsiteX6" fmla="*/ 448223 w 2808795"/>
                <a:gd name="connsiteY6" fmla="*/ 1398309 h 1398309"/>
                <a:gd name="connsiteX7" fmla="*/ 0 w 2808795"/>
                <a:gd name="connsiteY7" fmla="*/ 950086 h 1398309"/>
                <a:gd name="connsiteX8" fmla="*/ 8627 w 2808795"/>
                <a:gd name="connsiteY8" fmla="*/ 2583 h 1398309"/>
                <a:gd name="connsiteX0" fmla="*/ 8627 w 2808795"/>
                <a:gd name="connsiteY0" fmla="*/ 2583 h 1398309"/>
                <a:gd name="connsiteX1" fmla="*/ 448223 w 2808795"/>
                <a:gd name="connsiteY1" fmla="*/ 2933 h 1398309"/>
                <a:gd name="connsiteX2" fmla="*/ 2347872 w 2808795"/>
                <a:gd name="connsiteY2" fmla="*/ 2933 h 1398309"/>
                <a:gd name="connsiteX3" fmla="*/ 2808795 w 2808795"/>
                <a:gd name="connsiteY3" fmla="*/ 6656 h 1398309"/>
                <a:gd name="connsiteX4" fmla="*/ 2796095 w 2808795"/>
                <a:gd name="connsiteY4" fmla="*/ 950086 h 1398309"/>
                <a:gd name="connsiteX5" fmla="*/ 2347872 w 2808795"/>
                <a:gd name="connsiteY5" fmla="*/ 1398309 h 1398309"/>
                <a:gd name="connsiteX6" fmla="*/ 448223 w 2808795"/>
                <a:gd name="connsiteY6" fmla="*/ 1398309 h 1398309"/>
                <a:gd name="connsiteX7" fmla="*/ 0 w 2808795"/>
                <a:gd name="connsiteY7" fmla="*/ 950086 h 1398309"/>
                <a:gd name="connsiteX8" fmla="*/ 8627 w 2808795"/>
                <a:gd name="connsiteY8" fmla="*/ 2583 h 1398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8795" h="1398309">
                  <a:moveTo>
                    <a:pt x="8627" y="2583"/>
                  </a:moveTo>
                  <a:cubicBezTo>
                    <a:pt x="310551" y="-3425"/>
                    <a:pt x="200676" y="2933"/>
                    <a:pt x="448223" y="2933"/>
                  </a:cubicBezTo>
                  <a:lnTo>
                    <a:pt x="2347872" y="2933"/>
                  </a:lnTo>
                  <a:cubicBezTo>
                    <a:pt x="2595419" y="2933"/>
                    <a:pt x="2361120" y="409"/>
                    <a:pt x="2808795" y="6656"/>
                  </a:cubicBezTo>
                  <a:cubicBezTo>
                    <a:pt x="2807737" y="320074"/>
                    <a:pt x="2797153" y="636668"/>
                    <a:pt x="2796095" y="950086"/>
                  </a:cubicBezTo>
                  <a:cubicBezTo>
                    <a:pt x="2796095" y="1197633"/>
                    <a:pt x="2595419" y="1398309"/>
                    <a:pt x="2347872" y="1398309"/>
                  </a:cubicBezTo>
                  <a:lnTo>
                    <a:pt x="448223" y="1398309"/>
                  </a:lnTo>
                  <a:cubicBezTo>
                    <a:pt x="200676" y="1398309"/>
                    <a:pt x="0" y="1197633"/>
                    <a:pt x="0" y="950086"/>
                  </a:cubicBezTo>
                  <a:cubicBezTo>
                    <a:pt x="0" y="783776"/>
                    <a:pt x="8627" y="168893"/>
                    <a:pt x="8627" y="2583"/>
                  </a:cubicBezTo>
                  <a:close/>
                </a:path>
              </a:pathLst>
            </a:custGeom>
            <a:solidFill>
              <a:srgbClr val="00B050">
                <a:alpha val="2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4" name="Rectangle: Rounded Corners 473">
              <a:extLst>
                <a:ext uri="{FF2B5EF4-FFF2-40B4-BE49-F238E27FC236}">
                  <a16:creationId xmlns:a16="http://schemas.microsoft.com/office/drawing/2014/main" id="{2D977C45-A1EC-8F22-C492-4C96E9DAB346}"/>
                </a:ext>
              </a:extLst>
            </p:cNvPr>
            <p:cNvSpPr/>
            <p:nvPr/>
          </p:nvSpPr>
          <p:spPr>
            <a:xfrm>
              <a:off x="713022" y="3322451"/>
              <a:ext cx="2796095" cy="2677390"/>
            </a:xfrm>
            <a:prstGeom prst="roundRect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75" name="Straight Connector 474">
              <a:extLst>
                <a:ext uri="{FF2B5EF4-FFF2-40B4-BE49-F238E27FC236}">
                  <a16:creationId xmlns:a16="http://schemas.microsoft.com/office/drawing/2014/main" id="{04688DF2-03F2-42AA-EF92-65E8C18BFED5}"/>
                </a:ext>
              </a:extLst>
            </p:cNvPr>
            <p:cNvCxnSpPr>
              <a:cxnSpLocks/>
            </p:cNvCxnSpPr>
            <p:nvPr/>
          </p:nvCxnSpPr>
          <p:spPr>
            <a:xfrm>
              <a:off x="709598" y="4746755"/>
              <a:ext cx="2808000" cy="0"/>
            </a:xfrm>
            <a:prstGeom prst="line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</p:grpSp>
      <p:grpSp>
        <p:nvGrpSpPr>
          <p:cNvPr id="476" name="Group 475">
            <a:extLst>
              <a:ext uri="{FF2B5EF4-FFF2-40B4-BE49-F238E27FC236}">
                <a16:creationId xmlns:a16="http://schemas.microsoft.com/office/drawing/2014/main" id="{4776AC7A-1DB0-9357-5203-220DF18D40F7}"/>
              </a:ext>
            </a:extLst>
          </p:cNvPr>
          <p:cNvGrpSpPr/>
          <p:nvPr/>
        </p:nvGrpSpPr>
        <p:grpSpPr>
          <a:xfrm>
            <a:off x="8379093" y="2122442"/>
            <a:ext cx="3038928" cy="1657968"/>
            <a:chOff x="664295" y="3377037"/>
            <a:chExt cx="3126888" cy="1705957"/>
          </a:xfrm>
        </p:grpSpPr>
        <p:grpSp>
          <p:nvGrpSpPr>
            <p:cNvPr id="477" name="Group 476">
              <a:extLst>
                <a:ext uri="{FF2B5EF4-FFF2-40B4-BE49-F238E27FC236}">
                  <a16:creationId xmlns:a16="http://schemas.microsoft.com/office/drawing/2014/main" id="{A0E52055-0272-71F6-E240-613AC982BA61}"/>
                </a:ext>
              </a:extLst>
            </p:cNvPr>
            <p:cNvGrpSpPr/>
            <p:nvPr/>
          </p:nvGrpSpPr>
          <p:grpSpPr>
            <a:xfrm>
              <a:off x="664295" y="3377037"/>
              <a:ext cx="1892371" cy="1705957"/>
              <a:chOff x="3905436" y="1620123"/>
              <a:chExt cx="2222755" cy="2003796"/>
            </a:xfrm>
          </p:grpSpPr>
          <p:sp>
            <p:nvSpPr>
              <p:cNvPr id="781" name="Laser 1">
                <a:extLst>
                  <a:ext uri="{FF2B5EF4-FFF2-40B4-BE49-F238E27FC236}">
                    <a16:creationId xmlns:a16="http://schemas.microsoft.com/office/drawing/2014/main" id="{AD0C1122-E8E1-2A84-08D3-05EFBA806051}"/>
                  </a:ext>
                </a:extLst>
              </p:cNvPr>
              <p:cNvSpPr/>
              <p:nvPr/>
            </p:nvSpPr>
            <p:spPr>
              <a:xfrm rot="1133801">
                <a:off x="5027374" y="2661713"/>
                <a:ext cx="77829" cy="880170"/>
              </a:xfrm>
              <a:prstGeom prst="flowChartMerge">
                <a:avLst/>
              </a:prstGeom>
              <a:solidFill>
                <a:srgbClr val="8F45C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782" name="Laser 1">
                <a:extLst>
                  <a:ext uri="{FF2B5EF4-FFF2-40B4-BE49-F238E27FC236}">
                    <a16:creationId xmlns:a16="http://schemas.microsoft.com/office/drawing/2014/main" id="{0C0F721C-D912-1EB4-7C9F-D6A40DBE7F7D}"/>
                  </a:ext>
                </a:extLst>
              </p:cNvPr>
              <p:cNvSpPr/>
              <p:nvPr/>
            </p:nvSpPr>
            <p:spPr>
              <a:xfrm rot="609120">
                <a:off x="4957878" y="2680631"/>
                <a:ext cx="77829" cy="837602"/>
              </a:xfrm>
              <a:prstGeom prst="flowChartMerge">
                <a:avLst/>
              </a:prstGeom>
              <a:solidFill>
                <a:srgbClr val="8F45C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783" name="Laser 1">
                <a:extLst>
                  <a:ext uri="{FF2B5EF4-FFF2-40B4-BE49-F238E27FC236}">
                    <a16:creationId xmlns:a16="http://schemas.microsoft.com/office/drawing/2014/main" id="{15A4A21E-F4BF-95CB-127A-69CC3DF5FF32}"/>
                  </a:ext>
                </a:extLst>
              </p:cNvPr>
              <p:cNvSpPr/>
              <p:nvPr/>
            </p:nvSpPr>
            <p:spPr>
              <a:xfrm>
                <a:off x="4886469" y="2682344"/>
                <a:ext cx="77829" cy="843770"/>
              </a:xfrm>
              <a:prstGeom prst="flowChartMerge">
                <a:avLst/>
              </a:prstGeom>
              <a:solidFill>
                <a:srgbClr val="8F45C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784" name="Laser 1">
                <a:extLst>
                  <a:ext uri="{FF2B5EF4-FFF2-40B4-BE49-F238E27FC236}">
                    <a16:creationId xmlns:a16="http://schemas.microsoft.com/office/drawing/2014/main" id="{923CC544-4357-0B20-868B-88952818E7EC}"/>
                  </a:ext>
                </a:extLst>
              </p:cNvPr>
              <p:cNvSpPr/>
              <p:nvPr/>
            </p:nvSpPr>
            <p:spPr>
              <a:xfrm rot="20999590">
                <a:off x="4814901" y="2681471"/>
                <a:ext cx="77829" cy="843201"/>
              </a:xfrm>
              <a:prstGeom prst="flowChartMerge">
                <a:avLst/>
              </a:prstGeom>
              <a:solidFill>
                <a:srgbClr val="8F45C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785" name="Laser 1">
                <a:extLst>
                  <a:ext uri="{FF2B5EF4-FFF2-40B4-BE49-F238E27FC236}">
                    <a16:creationId xmlns:a16="http://schemas.microsoft.com/office/drawing/2014/main" id="{A2E298A7-3D5A-5767-E1F2-31A1425AE023}"/>
                  </a:ext>
                </a:extLst>
              </p:cNvPr>
              <p:cNvSpPr/>
              <p:nvPr/>
            </p:nvSpPr>
            <p:spPr>
              <a:xfrm rot="20415344">
                <a:off x="4737996" y="2651813"/>
                <a:ext cx="77829" cy="896350"/>
              </a:xfrm>
              <a:prstGeom prst="flowChartMerge">
                <a:avLst/>
              </a:prstGeom>
              <a:solidFill>
                <a:srgbClr val="8F45C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grpSp>
            <p:nvGrpSpPr>
              <p:cNvPr id="786" name="Groep 2">
                <a:extLst>
                  <a:ext uri="{FF2B5EF4-FFF2-40B4-BE49-F238E27FC236}">
                    <a16:creationId xmlns:a16="http://schemas.microsoft.com/office/drawing/2014/main" id="{49128F1B-C98F-08B1-77FE-837446CF562A}"/>
                  </a:ext>
                </a:extLst>
              </p:cNvPr>
              <p:cNvGrpSpPr/>
              <p:nvPr/>
            </p:nvGrpSpPr>
            <p:grpSpPr>
              <a:xfrm>
                <a:off x="4120628" y="2069307"/>
                <a:ext cx="1600361" cy="725626"/>
                <a:chOff x="73922" y="175432"/>
                <a:chExt cx="1600361" cy="965799"/>
              </a:xfrm>
            </p:grpSpPr>
            <p:sp>
              <p:nvSpPr>
                <p:cNvPr id="811" name="Rechthoek 385">
                  <a:extLst>
                    <a:ext uri="{FF2B5EF4-FFF2-40B4-BE49-F238E27FC236}">
                      <a16:creationId xmlns:a16="http://schemas.microsoft.com/office/drawing/2014/main" id="{7A503DD2-A5CA-8091-095D-54FB2FF22537}"/>
                    </a:ext>
                  </a:extLst>
                </p:cNvPr>
                <p:cNvSpPr/>
                <p:nvPr/>
              </p:nvSpPr>
              <p:spPr>
                <a:xfrm>
                  <a:off x="165571" y="493788"/>
                  <a:ext cx="1426523" cy="533018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2" name="L-vorm 545">
                  <a:extLst>
                    <a:ext uri="{FF2B5EF4-FFF2-40B4-BE49-F238E27FC236}">
                      <a16:creationId xmlns:a16="http://schemas.microsoft.com/office/drawing/2014/main" id="{A5581AAD-ECA3-6E27-566D-84574F222F7E}"/>
                    </a:ext>
                  </a:extLst>
                </p:cNvPr>
                <p:cNvSpPr/>
                <p:nvPr/>
              </p:nvSpPr>
              <p:spPr>
                <a:xfrm flipH="1">
                  <a:off x="216428" y="175432"/>
                  <a:ext cx="1457855" cy="965799"/>
                </a:xfrm>
                <a:prstGeom prst="corner">
                  <a:avLst>
                    <a:gd name="adj1" fmla="val 12558"/>
                    <a:gd name="adj2" fmla="val 11435"/>
                  </a:avLst>
                </a:prstGeom>
                <a:solidFill>
                  <a:sysClr val="window" lastClr="FFFFFF">
                    <a:alpha val="40000"/>
                  </a:sys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3" name="L-vorm 546">
                  <a:extLst>
                    <a:ext uri="{FF2B5EF4-FFF2-40B4-BE49-F238E27FC236}">
                      <a16:creationId xmlns:a16="http://schemas.microsoft.com/office/drawing/2014/main" id="{1505DB3D-62DC-2A4C-A9FD-0D8B840B66D2}"/>
                    </a:ext>
                  </a:extLst>
                </p:cNvPr>
                <p:cNvSpPr/>
                <p:nvPr/>
              </p:nvSpPr>
              <p:spPr>
                <a:xfrm>
                  <a:off x="73922" y="175432"/>
                  <a:ext cx="373279" cy="965799"/>
                </a:xfrm>
                <a:prstGeom prst="corner">
                  <a:avLst>
                    <a:gd name="adj1" fmla="val 24629"/>
                    <a:gd name="adj2" fmla="val 23364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4" name="Rechthoek 547">
                  <a:extLst>
                    <a:ext uri="{FF2B5EF4-FFF2-40B4-BE49-F238E27FC236}">
                      <a16:creationId xmlns:a16="http://schemas.microsoft.com/office/drawing/2014/main" id="{60082466-BB6F-A6FA-25DB-EB1F6B3C8FF2}"/>
                    </a:ext>
                  </a:extLst>
                </p:cNvPr>
                <p:cNvSpPr/>
                <p:nvPr/>
              </p:nvSpPr>
              <p:spPr>
                <a:xfrm>
                  <a:off x="364091" y="1026833"/>
                  <a:ext cx="93020" cy="108000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87" name="Groep 5">
                <a:extLst>
                  <a:ext uri="{FF2B5EF4-FFF2-40B4-BE49-F238E27FC236}">
                    <a16:creationId xmlns:a16="http://schemas.microsoft.com/office/drawing/2014/main" id="{8E91AB3C-B14F-3B24-CC83-165A8573E13C}"/>
                  </a:ext>
                </a:extLst>
              </p:cNvPr>
              <p:cNvGrpSpPr/>
              <p:nvPr/>
            </p:nvGrpSpPr>
            <p:grpSpPr>
              <a:xfrm>
                <a:off x="4542997" y="1885958"/>
                <a:ext cx="755623" cy="556767"/>
                <a:chOff x="495446" y="-1988"/>
                <a:chExt cx="755623" cy="556767"/>
              </a:xfrm>
              <a:solidFill>
                <a:sysClr val="windowText" lastClr="000000"/>
              </a:solidFill>
            </p:grpSpPr>
            <p:sp>
              <p:nvSpPr>
                <p:cNvPr id="809" name="L-vorm 524">
                  <a:extLst>
                    <a:ext uri="{FF2B5EF4-FFF2-40B4-BE49-F238E27FC236}">
                      <a16:creationId xmlns:a16="http://schemas.microsoft.com/office/drawing/2014/main" id="{6288DD3F-138D-E32F-A04C-83C6FD6567EC}"/>
                    </a:ext>
                  </a:extLst>
                </p:cNvPr>
                <p:cNvSpPr/>
                <p:nvPr/>
              </p:nvSpPr>
              <p:spPr>
                <a:xfrm flipH="1">
                  <a:off x="495446" y="-1988"/>
                  <a:ext cx="378078" cy="556763"/>
                </a:xfrm>
                <a:prstGeom prst="corner">
                  <a:avLst>
                    <a:gd name="adj1" fmla="val 38804"/>
                    <a:gd name="adj2" fmla="val 37271"/>
                  </a:avLst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0" name="L-vorm 525">
                  <a:extLst>
                    <a:ext uri="{FF2B5EF4-FFF2-40B4-BE49-F238E27FC236}">
                      <a16:creationId xmlns:a16="http://schemas.microsoft.com/office/drawing/2014/main" id="{EEE000C8-C66D-6755-DEFB-EEC5B6468A59}"/>
                    </a:ext>
                  </a:extLst>
                </p:cNvPr>
                <p:cNvSpPr/>
                <p:nvPr/>
              </p:nvSpPr>
              <p:spPr>
                <a:xfrm>
                  <a:off x="872991" y="-1988"/>
                  <a:ext cx="378078" cy="556767"/>
                </a:xfrm>
                <a:prstGeom prst="corner">
                  <a:avLst>
                    <a:gd name="adj1" fmla="val 38804"/>
                    <a:gd name="adj2" fmla="val 37271"/>
                  </a:avLst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88" name="Groep 3">
                <a:extLst>
                  <a:ext uri="{FF2B5EF4-FFF2-40B4-BE49-F238E27FC236}">
                    <a16:creationId xmlns:a16="http://schemas.microsoft.com/office/drawing/2014/main" id="{69F6BEB7-B2C9-2E34-8448-D98A06AE2163}"/>
                  </a:ext>
                </a:extLst>
              </p:cNvPr>
              <p:cNvGrpSpPr/>
              <p:nvPr/>
            </p:nvGrpSpPr>
            <p:grpSpPr>
              <a:xfrm>
                <a:off x="4629570" y="3404273"/>
                <a:ext cx="1268252" cy="219646"/>
                <a:chOff x="582864" y="1750571"/>
                <a:chExt cx="1268252" cy="219646"/>
              </a:xfrm>
            </p:grpSpPr>
            <p:sp>
              <p:nvSpPr>
                <p:cNvPr id="802" name="Rechthoek 526">
                  <a:extLst>
                    <a:ext uri="{FF2B5EF4-FFF2-40B4-BE49-F238E27FC236}">
                      <a16:creationId xmlns:a16="http://schemas.microsoft.com/office/drawing/2014/main" id="{D8863F78-5471-21E3-5C98-727FD1FFF64A}"/>
                    </a:ext>
                  </a:extLst>
                </p:cNvPr>
                <p:cNvSpPr/>
                <p:nvPr/>
              </p:nvSpPr>
              <p:spPr>
                <a:xfrm rot="18471494">
                  <a:off x="831373" y="1608845"/>
                  <a:ext cx="61462" cy="558479"/>
                </a:xfrm>
                <a:prstGeom prst="rect">
                  <a:avLst/>
                </a:prstGeom>
                <a:solidFill>
                  <a:srgbClr val="E3E3E3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803" name="Rechte verbindingslijn met pijl 527">
                  <a:extLst>
                    <a:ext uri="{FF2B5EF4-FFF2-40B4-BE49-F238E27FC236}">
                      <a16:creationId xmlns:a16="http://schemas.microsoft.com/office/drawing/2014/main" id="{F2F97338-5D66-610B-6404-7B030F9613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35144" y="1839375"/>
                  <a:ext cx="424517" cy="0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7030A0"/>
                  </a:solidFill>
                  <a:prstDash val="solid"/>
                  <a:miter lim="800000"/>
                  <a:headEnd type="triangle" w="med" len="med"/>
                  <a:tailEnd type="none" w="med" len="med"/>
                </a:ln>
                <a:effectLst/>
              </p:spPr>
            </p:cxnSp>
            <p:cxnSp>
              <p:nvCxnSpPr>
                <p:cNvPr id="804" name="Rechte verbindingslijn met pijl 528">
                  <a:extLst>
                    <a:ext uri="{FF2B5EF4-FFF2-40B4-BE49-F238E27FC236}">
                      <a16:creationId xmlns:a16="http://schemas.microsoft.com/office/drawing/2014/main" id="{BCF3B98D-6DF0-9D97-FB2C-2C54B30CA4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35198" y="1867802"/>
                  <a:ext cx="424517" cy="0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7030A0"/>
                  </a:solidFill>
                  <a:prstDash val="solid"/>
                  <a:miter lim="800000"/>
                  <a:headEnd type="triangle" w="med" len="med"/>
                  <a:tailEnd type="none" w="med" len="med"/>
                </a:ln>
                <a:effectLst/>
              </p:spPr>
            </p:cxnSp>
            <p:cxnSp>
              <p:nvCxnSpPr>
                <p:cNvPr id="805" name="Rechte verbindingslijn met pijl 529">
                  <a:extLst>
                    <a:ext uri="{FF2B5EF4-FFF2-40B4-BE49-F238E27FC236}">
                      <a16:creationId xmlns:a16="http://schemas.microsoft.com/office/drawing/2014/main" id="{89E059D2-9800-6B41-AD8E-8C19BDB0A7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35406" y="1896997"/>
                  <a:ext cx="424517" cy="0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7030A0"/>
                  </a:solidFill>
                  <a:prstDash val="solid"/>
                  <a:miter lim="800000"/>
                  <a:headEnd type="triangle" w="med" len="med"/>
                  <a:tailEnd type="none" w="med" len="med"/>
                </a:ln>
                <a:effectLst/>
              </p:spPr>
            </p:cxnSp>
            <p:sp>
              <p:nvSpPr>
                <p:cNvPr id="806" name="Cilinder 530">
                  <a:extLst>
                    <a:ext uri="{FF2B5EF4-FFF2-40B4-BE49-F238E27FC236}">
                      <a16:creationId xmlns:a16="http://schemas.microsoft.com/office/drawing/2014/main" id="{91B8AE70-8F9B-88CA-C586-245B2FAAF903}"/>
                    </a:ext>
                  </a:extLst>
                </p:cNvPr>
                <p:cNvSpPr/>
                <p:nvPr/>
              </p:nvSpPr>
              <p:spPr>
                <a:xfrm rot="16200000">
                  <a:off x="1657263" y="1740402"/>
                  <a:ext cx="128684" cy="259022"/>
                </a:xfrm>
                <a:prstGeom prst="can">
                  <a:avLst/>
                </a:prstGeom>
                <a:solidFill>
                  <a:sysClr val="window" lastClr="FFFFFF">
                    <a:lumMod val="50000"/>
                  </a:sysClr>
                </a:solidFill>
                <a:ln w="9525" cap="flat" cmpd="sng" algn="ctr">
                  <a:solidFill>
                    <a:sysClr val="windowText" lastClr="000000">
                      <a:lumMod val="75000"/>
                      <a:lumOff val="2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7" name="Stroomdiagram: Verbindingslijn 531">
                  <a:extLst>
                    <a:ext uri="{FF2B5EF4-FFF2-40B4-BE49-F238E27FC236}">
                      <a16:creationId xmlns:a16="http://schemas.microsoft.com/office/drawing/2014/main" id="{330155DE-31F9-D69B-ACA9-0B3B9A6B420F}"/>
                    </a:ext>
                  </a:extLst>
                </p:cNvPr>
                <p:cNvSpPr/>
                <p:nvPr/>
              </p:nvSpPr>
              <p:spPr>
                <a:xfrm>
                  <a:off x="1286678" y="1750571"/>
                  <a:ext cx="50793" cy="219646"/>
                </a:xfrm>
                <a:prstGeom prst="flowChartConnector">
                  <a:avLst/>
                </a:prstGeom>
                <a:solidFill>
                  <a:srgbClr val="E3E3E3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808" name="Rechte verbindingslijn met pijl 532">
                  <a:extLst>
                    <a:ext uri="{FF2B5EF4-FFF2-40B4-BE49-F238E27FC236}">
                      <a16:creationId xmlns:a16="http://schemas.microsoft.com/office/drawing/2014/main" id="{A9A2D72A-3CD0-0DCB-BAD4-FC370A1A0C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83118" y="1860388"/>
                  <a:ext cx="424517" cy="0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7030A0"/>
                  </a:solidFill>
                  <a:prstDash val="solid"/>
                  <a:miter lim="800000"/>
                  <a:headEnd type="triangl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789" name="Group 788">
                <a:extLst>
                  <a:ext uri="{FF2B5EF4-FFF2-40B4-BE49-F238E27FC236}">
                    <a16:creationId xmlns:a16="http://schemas.microsoft.com/office/drawing/2014/main" id="{DA08950E-CB82-41CB-2912-60735E12F4B5}"/>
                  </a:ext>
                </a:extLst>
              </p:cNvPr>
              <p:cNvGrpSpPr/>
              <p:nvPr/>
            </p:nvGrpSpPr>
            <p:grpSpPr>
              <a:xfrm>
                <a:off x="4583887" y="2443345"/>
                <a:ext cx="673843" cy="255726"/>
                <a:chOff x="4611898" y="2455250"/>
                <a:chExt cx="673843" cy="255726"/>
              </a:xfrm>
            </p:grpSpPr>
            <p:sp>
              <p:nvSpPr>
                <p:cNvPr id="795" name="Rectangle 794">
                  <a:extLst>
                    <a:ext uri="{FF2B5EF4-FFF2-40B4-BE49-F238E27FC236}">
                      <a16:creationId xmlns:a16="http://schemas.microsoft.com/office/drawing/2014/main" id="{13272065-F944-FD32-DCD9-1650231863BA}"/>
                    </a:ext>
                  </a:extLst>
                </p:cNvPr>
                <p:cNvSpPr/>
                <p:nvPr/>
              </p:nvSpPr>
              <p:spPr>
                <a:xfrm>
                  <a:off x="4611898" y="2457007"/>
                  <a:ext cx="58357" cy="251956"/>
                </a:xfrm>
                <a:prstGeom prst="rect">
                  <a:avLst/>
                </a:prstGeom>
                <a:solidFill>
                  <a:sysClr val="window" lastClr="FFFFFF">
                    <a:lumMod val="50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6" name="Rectangle 795">
                  <a:extLst>
                    <a:ext uri="{FF2B5EF4-FFF2-40B4-BE49-F238E27FC236}">
                      <a16:creationId xmlns:a16="http://schemas.microsoft.com/office/drawing/2014/main" id="{545635E0-8D7B-E39A-0096-4DC538B4D297}"/>
                    </a:ext>
                  </a:extLst>
                </p:cNvPr>
                <p:cNvSpPr/>
                <p:nvPr/>
              </p:nvSpPr>
              <p:spPr>
                <a:xfrm>
                  <a:off x="4765769" y="2455250"/>
                  <a:ext cx="58357" cy="251956"/>
                </a:xfrm>
                <a:prstGeom prst="rect">
                  <a:avLst/>
                </a:prstGeom>
                <a:solidFill>
                  <a:sysClr val="window" lastClr="FFFFFF">
                    <a:lumMod val="50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7" name="Rectangle 796">
                  <a:extLst>
                    <a:ext uri="{FF2B5EF4-FFF2-40B4-BE49-F238E27FC236}">
                      <a16:creationId xmlns:a16="http://schemas.microsoft.com/office/drawing/2014/main" id="{6C4D6D71-5892-9FD8-B10F-CA234ED417E5}"/>
                    </a:ext>
                  </a:extLst>
                </p:cNvPr>
                <p:cNvSpPr/>
                <p:nvPr/>
              </p:nvSpPr>
              <p:spPr>
                <a:xfrm>
                  <a:off x="4919640" y="2455250"/>
                  <a:ext cx="58357" cy="251956"/>
                </a:xfrm>
                <a:prstGeom prst="rect">
                  <a:avLst/>
                </a:prstGeom>
                <a:solidFill>
                  <a:sysClr val="window" lastClr="FFFFFF">
                    <a:lumMod val="50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8" name="Rectangle 797">
                  <a:extLst>
                    <a:ext uri="{FF2B5EF4-FFF2-40B4-BE49-F238E27FC236}">
                      <a16:creationId xmlns:a16="http://schemas.microsoft.com/office/drawing/2014/main" id="{A37A61C7-0A28-8F0F-A43F-A36E469D549A}"/>
                    </a:ext>
                  </a:extLst>
                </p:cNvPr>
                <p:cNvSpPr/>
                <p:nvPr/>
              </p:nvSpPr>
              <p:spPr>
                <a:xfrm>
                  <a:off x="5073511" y="2455250"/>
                  <a:ext cx="58357" cy="251956"/>
                </a:xfrm>
                <a:prstGeom prst="rect">
                  <a:avLst/>
                </a:prstGeom>
                <a:solidFill>
                  <a:sysClr val="window" lastClr="FFFFFF">
                    <a:lumMod val="50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9" name="Rectangle 798">
                  <a:extLst>
                    <a:ext uri="{FF2B5EF4-FFF2-40B4-BE49-F238E27FC236}">
                      <a16:creationId xmlns:a16="http://schemas.microsoft.com/office/drawing/2014/main" id="{E24A398F-D826-9E44-8B80-AAC31AC8A7F4}"/>
                    </a:ext>
                  </a:extLst>
                </p:cNvPr>
                <p:cNvSpPr/>
                <p:nvPr/>
              </p:nvSpPr>
              <p:spPr>
                <a:xfrm>
                  <a:off x="5227384" y="2455250"/>
                  <a:ext cx="58357" cy="251956"/>
                </a:xfrm>
                <a:prstGeom prst="rect">
                  <a:avLst/>
                </a:prstGeom>
                <a:solidFill>
                  <a:sysClr val="window" lastClr="FFFFFF">
                    <a:lumMod val="50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0" name="Rectangle 799">
                  <a:extLst>
                    <a:ext uri="{FF2B5EF4-FFF2-40B4-BE49-F238E27FC236}">
                      <a16:creationId xmlns:a16="http://schemas.microsoft.com/office/drawing/2014/main" id="{75F0F72A-8152-5C29-1562-11D8D93F59FF}"/>
                    </a:ext>
                  </a:extLst>
                </p:cNvPr>
                <p:cNvSpPr/>
                <p:nvPr/>
              </p:nvSpPr>
              <p:spPr>
                <a:xfrm rot="16200000">
                  <a:off x="4917176" y="2150048"/>
                  <a:ext cx="58357" cy="668910"/>
                </a:xfrm>
                <a:prstGeom prst="rect">
                  <a:avLst/>
                </a:prstGeom>
                <a:solidFill>
                  <a:sysClr val="window" lastClr="FFFFFF">
                    <a:lumMod val="50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1" name="Rectangle 800">
                  <a:extLst>
                    <a:ext uri="{FF2B5EF4-FFF2-40B4-BE49-F238E27FC236}">
                      <a16:creationId xmlns:a16="http://schemas.microsoft.com/office/drawing/2014/main" id="{DD962672-06DF-6730-9A50-836ED004A217}"/>
                    </a:ext>
                  </a:extLst>
                </p:cNvPr>
                <p:cNvSpPr/>
                <p:nvPr/>
              </p:nvSpPr>
              <p:spPr>
                <a:xfrm rot="16200000">
                  <a:off x="4923263" y="2348498"/>
                  <a:ext cx="58357" cy="666599"/>
                </a:xfrm>
                <a:prstGeom prst="rect">
                  <a:avLst/>
                </a:prstGeom>
                <a:solidFill>
                  <a:sysClr val="window" lastClr="FFFFFF">
                    <a:lumMod val="50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90" name="TextBox 789">
                <a:extLst>
                  <a:ext uri="{FF2B5EF4-FFF2-40B4-BE49-F238E27FC236}">
                    <a16:creationId xmlns:a16="http://schemas.microsoft.com/office/drawing/2014/main" id="{1BB93FB3-0658-1EBB-6DAB-B35FEFA8C56E}"/>
                  </a:ext>
                </a:extLst>
              </p:cNvPr>
              <p:cNvSpPr txBox="1"/>
              <p:nvPr/>
            </p:nvSpPr>
            <p:spPr>
              <a:xfrm>
                <a:off x="4902972" y="1620123"/>
                <a:ext cx="721515" cy="2711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Platform</a:t>
                </a:r>
                <a:endParaRPr kumimoji="0" lang="en-NL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1" name="TextBox 790">
                <a:extLst>
                  <a:ext uri="{FF2B5EF4-FFF2-40B4-BE49-F238E27FC236}">
                    <a16:creationId xmlns:a16="http://schemas.microsoft.com/office/drawing/2014/main" id="{E74C0301-C6D4-5DAA-188E-8911353AC3E2}"/>
                  </a:ext>
                </a:extLst>
              </p:cNvPr>
              <p:cNvSpPr txBox="1"/>
              <p:nvPr/>
            </p:nvSpPr>
            <p:spPr>
              <a:xfrm>
                <a:off x="3905436" y="2979460"/>
                <a:ext cx="518164" cy="2711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Tank</a:t>
                </a:r>
                <a:endParaRPr kumimoji="0" lang="en-NL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2" name="TextBox 791">
                <a:extLst>
                  <a:ext uri="{FF2B5EF4-FFF2-40B4-BE49-F238E27FC236}">
                    <a16:creationId xmlns:a16="http://schemas.microsoft.com/office/drawing/2014/main" id="{103A412C-9264-3F43-92AB-AFAE08698D2C}"/>
                  </a:ext>
                </a:extLst>
              </p:cNvPr>
              <p:cNvSpPr txBox="1"/>
              <p:nvPr/>
            </p:nvSpPr>
            <p:spPr>
              <a:xfrm>
                <a:off x="5173201" y="3181013"/>
                <a:ext cx="954990" cy="2711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Light source</a:t>
                </a:r>
                <a:endParaRPr kumimoji="0" lang="en-NL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793" name="Straight Arrow Connector 792">
                <a:extLst>
                  <a:ext uri="{FF2B5EF4-FFF2-40B4-BE49-F238E27FC236}">
                    <a16:creationId xmlns:a16="http://schemas.microsoft.com/office/drawing/2014/main" id="{EE31C222-BB52-5CD1-5245-4A80300F99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918343" y="1637679"/>
                <a:ext cx="0" cy="431628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" lastClr="FFFFFF">
                    <a:lumMod val="75000"/>
                  </a:sysClr>
                </a:solidFill>
                <a:prstDash val="sysDash"/>
                <a:miter lim="800000"/>
                <a:tailEnd type="triangle"/>
              </a:ln>
              <a:effectLst/>
            </p:spPr>
          </p:cxnSp>
          <p:cxnSp>
            <p:nvCxnSpPr>
              <p:cNvPr id="794" name="Straight Arrow Connector 793">
                <a:extLst>
                  <a:ext uri="{FF2B5EF4-FFF2-40B4-BE49-F238E27FC236}">
                    <a16:creationId xmlns:a16="http://schemas.microsoft.com/office/drawing/2014/main" id="{E4026ABD-14BA-196B-259F-B808F77C7E11}"/>
                  </a:ext>
                </a:extLst>
              </p:cNvPr>
              <p:cNvCxnSpPr>
                <a:cxnSpLocks/>
                <a:endCxn id="791" idx="0"/>
              </p:cNvCxnSpPr>
              <p:nvPr/>
            </p:nvCxnSpPr>
            <p:spPr>
              <a:xfrm>
                <a:off x="4164518" y="2695301"/>
                <a:ext cx="0" cy="284160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sp>
          <p:nvSpPr>
            <p:cNvPr id="478" name="Oval 477">
              <a:extLst>
                <a:ext uri="{FF2B5EF4-FFF2-40B4-BE49-F238E27FC236}">
                  <a16:creationId xmlns:a16="http://schemas.microsoft.com/office/drawing/2014/main" id="{DA4EF01C-9531-3D76-5C14-A9D2EB9E702F}"/>
                </a:ext>
              </a:extLst>
            </p:cNvPr>
            <p:cNvSpPr/>
            <p:nvPr/>
          </p:nvSpPr>
          <p:spPr>
            <a:xfrm>
              <a:off x="1847178" y="4042112"/>
              <a:ext cx="180000" cy="180000"/>
            </a:xfrm>
            <a:prstGeom prst="ellipse">
              <a:avLst/>
            </a:prstGeom>
            <a:solidFill>
              <a:schemeClr val="accent2">
                <a:alpha val="20000"/>
              </a:schemeClr>
            </a:solidFill>
            <a:ln w="1270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9" name="Oval 478">
              <a:extLst>
                <a:ext uri="{FF2B5EF4-FFF2-40B4-BE49-F238E27FC236}">
                  <a16:creationId xmlns:a16="http://schemas.microsoft.com/office/drawing/2014/main" id="{3B40826E-7F9D-76A1-2CB5-49DC7B6B1F69}"/>
                </a:ext>
              </a:extLst>
            </p:cNvPr>
            <p:cNvSpPr/>
            <p:nvPr/>
          </p:nvSpPr>
          <p:spPr>
            <a:xfrm>
              <a:off x="2459183" y="3434584"/>
              <a:ext cx="1332000" cy="1332000"/>
            </a:xfrm>
            <a:prstGeom prst="ellipse">
              <a:avLst/>
            </a:prstGeom>
            <a:solidFill>
              <a:schemeClr val="accent2">
                <a:alpha val="20000"/>
              </a:schemeClr>
            </a:solidFill>
            <a:ln w="1270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80" name="Straight Connector 479">
              <a:extLst>
                <a:ext uri="{FF2B5EF4-FFF2-40B4-BE49-F238E27FC236}">
                  <a16:creationId xmlns:a16="http://schemas.microsoft.com/office/drawing/2014/main" id="{ADE8179B-0017-1976-0AB1-AE70B8710359}"/>
                </a:ext>
              </a:extLst>
            </p:cNvPr>
            <p:cNvCxnSpPr>
              <a:cxnSpLocks/>
              <a:stCxn id="479" idx="3"/>
              <a:endCxn id="478" idx="4"/>
            </p:cNvCxnSpPr>
            <p:nvPr/>
          </p:nvCxnSpPr>
          <p:spPr>
            <a:xfrm flipH="1" flipV="1">
              <a:off x="1937178" y="4222112"/>
              <a:ext cx="717072" cy="349405"/>
            </a:xfrm>
            <a:prstGeom prst="line">
              <a:avLst/>
            </a:prstGeom>
            <a:solidFill>
              <a:schemeClr val="accent2">
                <a:alpha val="20000"/>
              </a:schemeClr>
            </a:solidFill>
            <a:ln w="1270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</p:cxnSp>
        <p:cxnSp>
          <p:nvCxnSpPr>
            <p:cNvPr id="481" name="Straight Connector 480">
              <a:extLst>
                <a:ext uri="{FF2B5EF4-FFF2-40B4-BE49-F238E27FC236}">
                  <a16:creationId xmlns:a16="http://schemas.microsoft.com/office/drawing/2014/main" id="{55BE28B3-3004-8E85-B633-3ED35C0078CE}"/>
                </a:ext>
              </a:extLst>
            </p:cNvPr>
            <p:cNvCxnSpPr>
              <a:cxnSpLocks/>
              <a:stCxn id="479" idx="1"/>
              <a:endCxn id="478" idx="0"/>
            </p:cNvCxnSpPr>
            <p:nvPr/>
          </p:nvCxnSpPr>
          <p:spPr>
            <a:xfrm flipH="1">
              <a:off x="1937178" y="3629651"/>
              <a:ext cx="717072" cy="412461"/>
            </a:xfrm>
            <a:prstGeom prst="line">
              <a:avLst/>
            </a:prstGeom>
            <a:solidFill>
              <a:schemeClr val="accent2">
                <a:alpha val="20000"/>
              </a:schemeClr>
            </a:solidFill>
            <a:ln w="1270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</p:cxnSp>
        <p:grpSp>
          <p:nvGrpSpPr>
            <p:cNvPr id="482" name="Group 481">
              <a:extLst>
                <a:ext uri="{FF2B5EF4-FFF2-40B4-BE49-F238E27FC236}">
                  <a16:creationId xmlns:a16="http://schemas.microsoft.com/office/drawing/2014/main" id="{477AEA73-205F-0FA9-C5E5-6D87A9B06128}"/>
                </a:ext>
              </a:extLst>
            </p:cNvPr>
            <p:cNvGrpSpPr/>
            <p:nvPr/>
          </p:nvGrpSpPr>
          <p:grpSpPr>
            <a:xfrm>
              <a:off x="2807761" y="3548422"/>
              <a:ext cx="627475" cy="1138448"/>
              <a:chOff x="1560379" y="741403"/>
              <a:chExt cx="1336354" cy="2924212"/>
            </a:xfrm>
            <a:solidFill>
              <a:sysClr val="window" lastClr="FFFFFF">
                <a:lumMod val="65000"/>
              </a:sysClr>
            </a:solidFill>
          </p:grpSpPr>
          <p:sp>
            <p:nvSpPr>
              <p:cNvPr id="483" name="Oval 482">
                <a:extLst>
                  <a:ext uri="{FF2B5EF4-FFF2-40B4-BE49-F238E27FC236}">
                    <a16:creationId xmlns:a16="http://schemas.microsoft.com/office/drawing/2014/main" id="{E2D6DD23-354D-1622-8892-1304DA4546B3}"/>
                  </a:ext>
                </a:extLst>
              </p:cNvPr>
              <p:cNvSpPr/>
              <p:nvPr/>
            </p:nvSpPr>
            <p:spPr>
              <a:xfrm>
                <a:off x="2024626" y="1602703"/>
                <a:ext cx="72000" cy="72000"/>
              </a:xfrm>
              <a:prstGeom prst="ellipse">
                <a:avLst/>
              </a:prstGeom>
              <a:grpFill/>
              <a:ln w="3175" cap="flat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4" name="Oval 483">
                <a:extLst>
                  <a:ext uri="{FF2B5EF4-FFF2-40B4-BE49-F238E27FC236}">
                    <a16:creationId xmlns:a16="http://schemas.microsoft.com/office/drawing/2014/main" id="{E1B7B585-0326-1302-E440-86DA6915626B}"/>
                  </a:ext>
                </a:extLst>
              </p:cNvPr>
              <p:cNvSpPr/>
              <p:nvPr/>
            </p:nvSpPr>
            <p:spPr>
              <a:xfrm>
                <a:off x="1988626" y="1703278"/>
                <a:ext cx="72000" cy="72000"/>
              </a:xfrm>
              <a:prstGeom prst="ellipse">
                <a:avLst/>
              </a:prstGeom>
              <a:grpFill/>
              <a:ln w="3175" cap="flat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279C455B-E2EC-F58C-ACCF-5B5B4580BCC2}"/>
                  </a:ext>
                </a:extLst>
              </p:cNvPr>
              <p:cNvSpPr/>
              <p:nvPr/>
            </p:nvSpPr>
            <p:spPr>
              <a:xfrm>
                <a:off x="2224801" y="1162793"/>
                <a:ext cx="72000" cy="72000"/>
              </a:xfrm>
              <a:prstGeom prst="ellipse">
                <a:avLst/>
              </a:prstGeom>
              <a:grpFill/>
              <a:ln w="3175" cap="flat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6" name="Oval 485">
                <a:extLst>
                  <a:ext uri="{FF2B5EF4-FFF2-40B4-BE49-F238E27FC236}">
                    <a16:creationId xmlns:a16="http://schemas.microsoft.com/office/drawing/2014/main" id="{2C59D5C6-8D4D-2FAC-5D9D-BB86DC0E7767}"/>
                  </a:ext>
                </a:extLst>
              </p:cNvPr>
              <p:cNvSpPr/>
              <p:nvPr/>
            </p:nvSpPr>
            <p:spPr>
              <a:xfrm>
                <a:off x="2200426" y="1225511"/>
                <a:ext cx="72000" cy="72000"/>
              </a:xfrm>
              <a:prstGeom prst="ellipse">
                <a:avLst/>
              </a:prstGeom>
              <a:grpFill/>
              <a:ln w="3175" cap="flat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7" name="Oval 486">
                <a:extLst>
                  <a:ext uri="{FF2B5EF4-FFF2-40B4-BE49-F238E27FC236}">
                    <a16:creationId xmlns:a16="http://schemas.microsoft.com/office/drawing/2014/main" id="{BF7A8D1A-A5C5-6A3D-3942-2DF01ED55E58}"/>
                  </a:ext>
                </a:extLst>
              </p:cNvPr>
              <p:cNvSpPr/>
              <p:nvPr/>
            </p:nvSpPr>
            <p:spPr>
              <a:xfrm>
                <a:off x="2212351" y="1496682"/>
                <a:ext cx="72000" cy="72000"/>
              </a:xfrm>
              <a:prstGeom prst="ellipse">
                <a:avLst/>
              </a:prstGeom>
              <a:grpFill/>
              <a:ln w="3175" cap="flat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8" name="Oval 487">
                <a:extLst>
                  <a:ext uri="{FF2B5EF4-FFF2-40B4-BE49-F238E27FC236}">
                    <a16:creationId xmlns:a16="http://schemas.microsoft.com/office/drawing/2014/main" id="{F657DBD1-61AB-925D-6FF0-A50F23B8C0C6}"/>
                  </a:ext>
                </a:extLst>
              </p:cNvPr>
              <p:cNvSpPr/>
              <p:nvPr/>
            </p:nvSpPr>
            <p:spPr>
              <a:xfrm>
                <a:off x="2181376" y="1437798"/>
                <a:ext cx="72000" cy="72000"/>
              </a:xfrm>
              <a:prstGeom prst="ellipse">
                <a:avLst/>
              </a:prstGeom>
              <a:grpFill/>
              <a:ln w="3175" cap="flat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9" name="Oval 488">
                <a:extLst>
                  <a:ext uri="{FF2B5EF4-FFF2-40B4-BE49-F238E27FC236}">
                    <a16:creationId xmlns:a16="http://schemas.microsoft.com/office/drawing/2014/main" id="{3FAA2E14-A9CE-9FAB-0F62-F3FB4512986F}"/>
                  </a:ext>
                </a:extLst>
              </p:cNvPr>
              <p:cNvSpPr/>
              <p:nvPr/>
            </p:nvSpPr>
            <p:spPr>
              <a:xfrm>
                <a:off x="2121001" y="1409345"/>
                <a:ext cx="72000" cy="72000"/>
              </a:xfrm>
              <a:prstGeom prst="ellipse">
                <a:avLst/>
              </a:prstGeom>
              <a:grpFill/>
              <a:ln w="3175" cap="flat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0" name="Oval 489">
                <a:extLst>
                  <a:ext uri="{FF2B5EF4-FFF2-40B4-BE49-F238E27FC236}">
                    <a16:creationId xmlns:a16="http://schemas.microsoft.com/office/drawing/2014/main" id="{8CBCF4E2-E37E-79E2-6748-0E3B547A02EB}"/>
                  </a:ext>
                </a:extLst>
              </p:cNvPr>
              <p:cNvSpPr/>
              <p:nvPr/>
            </p:nvSpPr>
            <p:spPr>
              <a:xfrm>
                <a:off x="2181376" y="1562991"/>
                <a:ext cx="72000" cy="72000"/>
              </a:xfrm>
              <a:prstGeom prst="ellipse">
                <a:avLst/>
              </a:prstGeom>
              <a:grpFill/>
              <a:ln w="3175" cap="flat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1" name="Oval 490">
                <a:extLst>
                  <a:ext uri="{FF2B5EF4-FFF2-40B4-BE49-F238E27FC236}">
                    <a16:creationId xmlns:a16="http://schemas.microsoft.com/office/drawing/2014/main" id="{7D7C32F8-E37F-9D06-2699-A6342CF0D10D}"/>
                  </a:ext>
                </a:extLst>
              </p:cNvPr>
              <p:cNvSpPr/>
              <p:nvPr/>
            </p:nvSpPr>
            <p:spPr>
              <a:xfrm>
                <a:off x="2143276" y="1631278"/>
                <a:ext cx="72000" cy="72000"/>
              </a:xfrm>
              <a:prstGeom prst="ellipse">
                <a:avLst/>
              </a:prstGeom>
              <a:grpFill/>
              <a:ln w="3175" cap="flat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2" name="Oval 491">
                <a:extLst>
                  <a:ext uri="{FF2B5EF4-FFF2-40B4-BE49-F238E27FC236}">
                    <a16:creationId xmlns:a16="http://schemas.microsoft.com/office/drawing/2014/main" id="{586E5D31-F399-8994-BE3B-064ECD23D1CB}"/>
                  </a:ext>
                </a:extLst>
              </p:cNvPr>
              <p:cNvSpPr/>
              <p:nvPr/>
            </p:nvSpPr>
            <p:spPr>
              <a:xfrm>
                <a:off x="2075476" y="1655653"/>
                <a:ext cx="72000" cy="72000"/>
              </a:xfrm>
              <a:prstGeom prst="ellipse">
                <a:avLst/>
              </a:prstGeom>
              <a:grpFill/>
              <a:ln w="3175" cap="flat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3" name="Oval 492">
                <a:extLst>
                  <a:ext uri="{FF2B5EF4-FFF2-40B4-BE49-F238E27FC236}">
                    <a16:creationId xmlns:a16="http://schemas.microsoft.com/office/drawing/2014/main" id="{D8EDD743-964B-0BAB-246D-FCE15EE36340}"/>
                  </a:ext>
                </a:extLst>
              </p:cNvPr>
              <p:cNvSpPr/>
              <p:nvPr/>
            </p:nvSpPr>
            <p:spPr>
              <a:xfrm>
                <a:off x="2130526" y="1261511"/>
                <a:ext cx="72000" cy="72000"/>
              </a:xfrm>
              <a:prstGeom prst="ellipse">
                <a:avLst/>
              </a:prstGeom>
              <a:grpFill/>
              <a:ln w="3175" cap="flat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24B3A2F8-E1FF-7F14-7269-8720904C6E17}"/>
                  </a:ext>
                </a:extLst>
              </p:cNvPr>
              <p:cNvSpPr/>
              <p:nvPr/>
            </p:nvSpPr>
            <p:spPr>
              <a:xfrm>
                <a:off x="2094526" y="1323985"/>
                <a:ext cx="72000" cy="72000"/>
              </a:xfrm>
              <a:prstGeom prst="ellipse">
                <a:avLst/>
              </a:prstGeom>
              <a:grpFill/>
              <a:ln w="3175" cap="flat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5" name="Oval 494">
                <a:extLst>
                  <a:ext uri="{FF2B5EF4-FFF2-40B4-BE49-F238E27FC236}">
                    <a16:creationId xmlns:a16="http://schemas.microsoft.com/office/drawing/2014/main" id="{1B86049B-FE07-8CE4-4CA5-4CE458B31951}"/>
                  </a:ext>
                </a:extLst>
              </p:cNvPr>
              <p:cNvSpPr/>
              <p:nvPr/>
            </p:nvSpPr>
            <p:spPr>
              <a:xfrm>
                <a:off x="2060626" y="1399941"/>
                <a:ext cx="72000" cy="72000"/>
              </a:xfrm>
              <a:prstGeom prst="ellipse">
                <a:avLst/>
              </a:prstGeom>
              <a:grpFill/>
              <a:ln w="3175" cap="flat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6" name="Oval 495">
                <a:extLst>
                  <a:ext uri="{FF2B5EF4-FFF2-40B4-BE49-F238E27FC236}">
                    <a16:creationId xmlns:a16="http://schemas.microsoft.com/office/drawing/2014/main" id="{D2E80CDB-EDAD-EF69-9A03-75F41886834F}"/>
                  </a:ext>
                </a:extLst>
              </p:cNvPr>
              <p:cNvSpPr/>
              <p:nvPr/>
            </p:nvSpPr>
            <p:spPr>
              <a:xfrm>
                <a:off x="2024626" y="1447079"/>
                <a:ext cx="72000" cy="72000"/>
              </a:xfrm>
              <a:prstGeom prst="ellipse">
                <a:avLst/>
              </a:prstGeom>
              <a:grpFill/>
              <a:ln w="3175" cap="flat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7" name="Oval 496">
                <a:extLst>
                  <a:ext uri="{FF2B5EF4-FFF2-40B4-BE49-F238E27FC236}">
                    <a16:creationId xmlns:a16="http://schemas.microsoft.com/office/drawing/2014/main" id="{9E41E6DB-5263-6208-EA95-DD814BDDE2C4}"/>
                  </a:ext>
                </a:extLst>
              </p:cNvPr>
              <p:cNvSpPr/>
              <p:nvPr/>
            </p:nvSpPr>
            <p:spPr>
              <a:xfrm>
                <a:off x="2024626" y="1526991"/>
                <a:ext cx="72000" cy="72000"/>
              </a:xfrm>
              <a:prstGeom prst="ellipse">
                <a:avLst/>
              </a:prstGeom>
              <a:grpFill/>
              <a:ln w="3175" cap="flat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8" name="Oval 497">
                <a:extLst>
                  <a:ext uri="{FF2B5EF4-FFF2-40B4-BE49-F238E27FC236}">
                    <a16:creationId xmlns:a16="http://schemas.microsoft.com/office/drawing/2014/main" id="{2B53DDF3-C1CA-67CB-C164-69F800C895C7}"/>
                  </a:ext>
                </a:extLst>
              </p:cNvPr>
              <p:cNvSpPr/>
              <p:nvPr/>
            </p:nvSpPr>
            <p:spPr>
              <a:xfrm>
                <a:off x="1978051" y="1638703"/>
                <a:ext cx="72000" cy="72000"/>
              </a:xfrm>
              <a:prstGeom prst="ellipse">
                <a:avLst/>
              </a:prstGeom>
              <a:grpFill/>
              <a:ln w="3175" cap="flat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99" name="Group 498">
                <a:extLst>
                  <a:ext uri="{FF2B5EF4-FFF2-40B4-BE49-F238E27FC236}">
                    <a16:creationId xmlns:a16="http://schemas.microsoft.com/office/drawing/2014/main" id="{28055D33-A6C5-373D-63B1-E72690DFD9E1}"/>
                  </a:ext>
                </a:extLst>
              </p:cNvPr>
              <p:cNvGrpSpPr/>
              <p:nvPr/>
            </p:nvGrpSpPr>
            <p:grpSpPr>
              <a:xfrm rot="6455439">
                <a:off x="1906051" y="629854"/>
                <a:ext cx="318750" cy="612485"/>
                <a:chOff x="8259225" y="4268001"/>
                <a:chExt cx="318750" cy="612485"/>
              </a:xfrm>
              <a:grpFill/>
            </p:grpSpPr>
            <p:sp>
              <p:nvSpPr>
                <p:cNvPr id="765" name="Oval 764">
                  <a:extLst>
                    <a:ext uri="{FF2B5EF4-FFF2-40B4-BE49-F238E27FC236}">
                      <a16:creationId xmlns:a16="http://schemas.microsoft.com/office/drawing/2014/main" id="{05ED7E71-689C-3E6A-F6C1-7EBC03360DD0}"/>
                    </a:ext>
                  </a:extLst>
                </p:cNvPr>
                <p:cNvSpPr/>
                <p:nvPr/>
              </p:nvSpPr>
              <p:spPr>
                <a:xfrm>
                  <a:off x="8305800" y="4707911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6" name="Oval 765">
                  <a:extLst>
                    <a:ext uri="{FF2B5EF4-FFF2-40B4-BE49-F238E27FC236}">
                      <a16:creationId xmlns:a16="http://schemas.microsoft.com/office/drawing/2014/main" id="{8847B59F-CC21-27D3-42CF-350F62D2D10D}"/>
                    </a:ext>
                  </a:extLst>
                </p:cNvPr>
                <p:cNvSpPr/>
                <p:nvPr/>
              </p:nvSpPr>
              <p:spPr>
                <a:xfrm>
                  <a:off x="8269800" y="4808486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7" name="Oval 766">
                  <a:extLst>
                    <a:ext uri="{FF2B5EF4-FFF2-40B4-BE49-F238E27FC236}">
                      <a16:creationId xmlns:a16="http://schemas.microsoft.com/office/drawing/2014/main" id="{2C2EA64F-9D91-412E-0CE8-96E33D03D0C6}"/>
                    </a:ext>
                  </a:extLst>
                </p:cNvPr>
                <p:cNvSpPr/>
                <p:nvPr/>
              </p:nvSpPr>
              <p:spPr>
                <a:xfrm>
                  <a:off x="8505975" y="4268001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8" name="Oval 767">
                  <a:extLst>
                    <a:ext uri="{FF2B5EF4-FFF2-40B4-BE49-F238E27FC236}">
                      <a16:creationId xmlns:a16="http://schemas.microsoft.com/office/drawing/2014/main" id="{68D96EF8-07B3-B810-466B-71F2F015B25B}"/>
                    </a:ext>
                  </a:extLst>
                </p:cNvPr>
                <p:cNvSpPr/>
                <p:nvPr/>
              </p:nvSpPr>
              <p:spPr>
                <a:xfrm>
                  <a:off x="8481600" y="4330719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9" name="Oval 768">
                  <a:extLst>
                    <a:ext uri="{FF2B5EF4-FFF2-40B4-BE49-F238E27FC236}">
                      <a16:creationId xmlns:a16="http://schemas.microsoft.com/office/drawing/2014/main" id="{4B2BAF20-EF83-AC0E-4C9A-8DC4E8EC4D03}"/>
                    </a:ext>
                  </a:extLst>
                </p:cNvPr>
                <p:cNvSpPr/>
                <p:nvPr/>
              </p:nvSpPr>
              <p:spPr>
                <a:xfrm>
                  <a:off x="8493525" y="4601890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0" name="Oval 769">
                  <a:extLst>
                    <a:ext uri="{FF2B5EF4-FFF2-40B4-BE49-F238E27FC236}">
                      <a16:creationId xmlns:a16="http://schemas.microsoft.com/office/drawing/2014/main" id="{A32586C7-9BC8-525B-722B-D253763C753C}"/>
                    </a:ext>
                  </a:extLst>
                </p:cNvPr>
                <p:cNvSpPr/>
                <p:nvPr/>
              </p:nvSpPr>
              <p:spPr>
                <a:xfrm>
                  <a:off x="8462550" y="4543006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1" name="Oval 770">
                  <a:extLst>
                    <a:ext uri="{FF2B5EF4-FFF2-40B4-BE49-F238E27FC236}">
                      <a16:creationId xmlns:a16="http://schemas.microsoft.com/office/drawing/2014/main" id="{97D9745A-D371-F297-2323-BE2A3E00EAC4}"/>
                    </a:ext>
                  </a:extLst>
                </p:cNvPr>
                <p:cNvSpPr/>
                <p:nvPr/>
              </p:nvSpPr>
              <p:spPr>
                <a:xfrm>
                  <a:off x="8402175" y="4514553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2" name="Oval 771">
                  <a:extLst>
                    <a:ext uri="{FF2B5EF4-FFF2-40B4-BE49-F238E27FC236}">
                      <a16:creationId xmlns:a16="http://schemas.microsoft.com/office/drawing/2014/main" id="{F3F7D125-A54B-38FD-D253-A40B4587C244}"/>
                    </a:ext>
                  </a:extLst>
                </p:cNvPr>
                <p:cNvSpPr/>
                <p:nvPr/>
              </p:nvSpPr>
              <p:spPr>
                <a:xfrm>
                  <a:off x="8462550" y="4668199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3" name="Oval 772">
                  <a:extLst>
                    <a:ext uri="{FF2B5EF4-FFF2-40B4-BE49-F238E27FC236}">
                      <a16:creationId xmlns:a16="http://schemas.microsoft.com/office/drawing/2014/main" id="{BEA04FEC-CF61-C425-E10A-2CACAAF10BE3}"/>
                    </a:ext>
                  </a:extLst>
                </p:cNvPr>
                <p:cNvSpPr/>
                <p:nvPr/>
              </p:nvSpPr>
              <p:spPr>
                <a:xfrm>
                  <a:off x="8424450" y="4736486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4" name="Oval 773">
                  <a:extLst>
                    <a:ext uri="{FF2B5EF4-FFF2-40B4-BE49-F238E27FC236}">
                      <a16:creationId xmlns:a16="http://schemas.microsoft.com/office/drawing/2014/main" id="{D22F3C9F-C6F1-5EED-50E7-329D4E864CC4}"/>
                    </a:ext>
                  </a:extLst>
                </p:cNvPr>
                <p:cNvSpPr/>
                <p:nvPr/>
              </p:nvSpPr>
              <p:spPr>
                <a:xfrm>
                  <a:off x="8356650" y="4760861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5" name="Oval 774">
                  <a:extLst>
                    <a:ext uri="{FF2B5EF4-FFF2-40B4-BE49-F238E27FC236}">
                      <a16:creationId xmlns:a16="http://schemas.microsoft.com/office/drawing/2014/main" id="{39F471CA-9095-7687-BF10-0139D0203589}"/>
                    </a:ext>
                  </a:extLst>
                </p:cNvPr>
                <p:cNvSpPr/>
                <p:nvPr/>
              </p:nvSpPr>
              <p:spPr>
                <a:xfrm>
                  <a:off x="8411700" y="4366719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6" name="Oval 775">
                  <a:extLst>
                    <a:ext uri="{FF2B5EF4-FFF2-40B4-BE49-F238E27FC236}">
                      <a16:creationId xmlns:a16="http://schemas.microsoft.com/office/drawing/2014/main" id="{A3D7CAC2-9385-5C97-4EF6-FD4A3CF7FBC9}"/>
                    </a:ext>
                  </a:extLst>
                </p:cNvPr>
                <p:cNvSpPr/>
                <p:nvPr/>
              </p:nvSpPr>
              <p:spPr>
                <a:xfrm>
                  <a:off x="8375700" y="4429193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7" name="Oval 776">
                  <a:extLst>
                    <a:ext uri="{FF2B5EF4-FFF2-40B4-BE49-F238E27FC236}">
                      <a16:creationId xmlns:a16="http://schemas.microsoft.com/office/drawing/2014/main" id="{125B0964-7598-8081-0489-E17D4716D539}"/>
                    </a:ext>
                  </a:extLst>
                </p:cNvPr>
                <p:cNvSpPr/>
                <p:nvPr/>
              </p:nvSpPr>
              <p:spPr>
                <a:xfrm>
                  <a:off x="8341800" y="4505149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8" name="Oval 777">
                  <a:extLst>
                    <a:ext uri="{FF2B5EF4-FFF2-40B4-BE49-F238E27FC236}">
                      <a16:creationId xmlns:a16="http://schemas.microsoft.com/office/drawing/2014/main" id="{508E7C2A-4E82-A17B-3D9D-6043B639C76E}"/>
                    </a:ext>
                  </a:extLst>
                </p:cNvPr>
                <p:cNvSpPr/>
                <p:nvPr/>
              </p:nvSpPr>
              <p:spPr>
                <a:xfrm>
                  <a:off x="8305800" y="4552287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9" name="Oval 778">
                  <a:extLst>
                    <a:ext uri="{FF2B5EF4-FFF2-40B4-BE49-F238E27FC236}">
                      <a16:creationId xmlns:a16="http://schemas.microsoft.com/office/drawing/2014/main" id="{EAF49754-C7F3-90EA-4E13-2EEE43AAE7E6}"/>
                    </a:ext>
                  </a:extLst>
                </p:cNvPr>
                <p:cNvSpPr/>
                <p:nvPr/>
              </p:nvSpPr>
              <p:spPr>
                <a:xfrm>
                  <a:off x="8305800" y="4632199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0" name="Oval 779">
                  <a:extLst>
                    <a:ext uri="{FF2B5EF4-FFF2-40B4-BE49-F238E27FC236}">
                      <a16:creationId xmlns:a16="http://schemas.microsoft.com/office/drawing/2014/main" id="{3C065DB3-BE89-5D0B-FADC-937CD3646A1B}"/>
                    </a:ext>
                  </a:extLst>
                </p:cNvPr>
                <p:cNvSpPr/>
                <p:nvPr/>
              </p:nvSpPr>
              <p:spPr>
                <a:xfrm>
                  <a:off x="8259225" y="4743911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00" name="Group 499">
                <a:extLst>
                  <a:ext uri="{FF2B5EF4-FFF2-40B4-BE49-F238E27FC236}">
                    <a16:creationId xmlns:a16="http://schemas.microsoft.com/office/drawing/2014/main" id="{DF80264E-F6AF-8F86-CB4E-14B2D5646FD2}"/>
                  </a:ext>
                </a:extLst>
              </p:cNvPr>
              <p:cNvGrpSpPr/>
              <p:nvPr/>
            </p:nvGrpSpPr>
            <p:grpSpPr>
              <a:xfrm rot="402307">
                <a:off x="1658985" y="1032188"/>
                <a:ext cx="318750" cy="612485"/>
                <a:chOff x="8259225" y="4268001"/>
                <a:chExt cx="318750" cy="612485"/>
              </a:xfrm>
              <a:grpFill/>
            </p:grpSpPr>
            <p:sp>
              <p:nvSpPr>
                <p:cNvPr id="749" name="Oval 748">
                  <a:extLst>
                    <a:ext uri="{FF2B5EF4-FFF2-40B4-BE49-F238E27FC236}">
                      <a16:creationId xmlns:a16="http://schemas.microsoft.com/office/drawing/2014/main" id="{AC5B6105-A313-1F7C-053B-317284020979}"/>
                    </a:ext>
                  </a:extLst>
                </p:cNvPr>
                <p:cNvSpPr/>
                <p:nvPr/>
              </p:nvSpPr>
              <p:spPr>
                <a:xfrm>
                  <a:off x="8305800" y="4707911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0" name="Oval 749">
                  <a:extLst>
                    <a:ext uri="{FF2B5EF4-FFF2-40B4-BE49-F238E27FC236}">
                      <a16:creationId xmlns:a16="http://schemas.microsoft.com/office/drawing/2014/main" id="{94CFFE78-D129-8696-73CF-B6CFF2F57E47}"/>
                    </a:ext>
                  </a:extLst>
                </p:cNvPr>
                <p:cNvSpPr/>
                <p:nvPr/>
              </p:nvSpPr>
              <p:spPr>
                <a:xfrm>
                  <a:off x="8269800" y="4808486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1" name="Oval 750">
                  <a:extLst>
                    <a:ext uri="{FF2B5EF4-FFF2-40B4-BE49-F238E27FC236}">
                      <a16:creationId xmlns:a16="http://schemas.microsoft.com/office/drawing/2014/main" id="{3833E140-8497-4C62-258F-6374551359AA}"/>
                    </a:ext>
                  </a:extLst>
                </p:cNvPr>
                <p:cNvSpPr/>
                <p:nvPr/>
              </p:nvSpPr>
              <p:spPr>
                <a:xfrm>
                  <a:off x="8505975" y="4268001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2" name="Oval 751">
                  <a:extLst>
                    <a:ext uri="{FF2B5EF4-FFF2-40B4-BE49-F238E27FC236}">
                      <a16:creationId xmlns:a16="http://schemas.microsoft.com/office/drawing/2014/main" id="{1E045FAE-B966-B199-8A4A-B14F219A58B6}"/>
                    </a:ext>
                  </a:extLst>
                </p:cNvPr>
                <p:cNvSpPr/>
                <p:nvPr/>
              </p:nvSpPr>
              <p:spPr>
                <a:xfrm>
                  <a:off x="8481600" y="4330719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3" name="Oval 752">
                  <a:extLst>
                    <a:ext uri="{FF2B5EF4-FFF2-40B4-BE49-F238E27FC236}">
                      <a16:creationId xmlns:a16="http://schemas.microsoft.com/office/drawing/2014/main" id="{4D8BDF7D-CBFA-0CF5-5D41-73E69365B4C8}"/>
                    </a:ext>
                  </a:extLst>
                </p:cNvPr>
                <p:cNvSpPr/>
                <p:nvPr/>
              </p:nvSpPr>
              <p:spPr>
                <a:xfrm>
                  <a:off x="8493525" y="4601890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4" name="Oval 753">
                  <a:extLst>
                    <a:ext uri="{FF2B5EF4-FFF2-40B4-BE49-F238E27FC236}">
                      <a16:creationId xmlns:a16="http://schemas.microsoft.com/office/drawing/2014/main" id="{6EA80851-36BD-81DB-F4FA-CBBB052B5F25}"/>
                    </a:ext>
                  </a:extLst>
                </p:cNvPr>
                <p:cNvSpPr/>
                <p:nvPr/>
              </p:nvSpPr>
              <p:spPr>
                <a:xfrm>
                  <a:off x="8462550" y="4543006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5" name="Oval 754">
                  <a:extLst>
                    <a:ext uri="{FF2B5EF4-FFF2-40B4-BE49-F238E27FC236}">
                      <a16:creationId xmlns:a16="http://schemas.microsoft.com/office/drawing/2014/main" id="{6061AF4B-3F9E-2D42-75B6-CDD19AF3C869}"/>
                    </a:ext>
                  </a:extLst>
                </p:cNvPr>
                <p:cNvSpPr/>
                <p:nvPr/>
              </p:nvSpPr>
              <p:spPr>
                <a:xfrm>
                  <a:off x="8402175" y="4514553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6" name="Oval 755">
                  <a:extLst>
                    <a:ext uri="{FF2B5EF4-FFF2-40B4-BE49-F238E27FC236}">
                      <a16:creationId xmlns:a16="http://schemas.microsoft.com/office/drawing/2014/main" id="{22E0C2C8-82DA-971E-89D9-C34CAD692C6D}"/>
                    </a:ext>
                  </a:extLst>
                </p:cNvPr>
                <p:cNvSpPr/>
                <p:nvPr/>
              </p:nvSpPr>
              <p:spPr>
                <a:xfrm>
                  <a:off x="8462550" y="4668199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7" name="Oval 756">
                  <a:extLst>
                    <a:ext uri="{FF2B5EF4-FFF2-40B4-BE49-F238E27FC236}">
                      <a16:creationId xmlns:a16="http://schemas.microsoft.com/office/drawing/2014/main" id="{F4A2FF1E-5493-7FA2-4FDE-C8EA3AB2E25E}"/>
                    </a:ext>
                  </a:extLst>
                </p:cNvPr>
                <p:cNvSpPr/>
                <p:nvPr/>
              </p:nvSpPr>
              <p:spPr>
                <a:xfrm>
                  <a:off x="8424450" y="4736486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8" name="Oval 757">
                  <a:extLst>
                    <a:ext uri="{FF2B5EF4-FFF2-40B4-BE49-F238E27FC236}">
                      <a16:creationId xmlns:a16="http://schemas.microsoft.com/office/drawing/2014/main" id="{05772515-086E-91F8-7342-6CBB38E99161}"/>
                    </a:ext>
                  </a:extLst>
                </p:cNvPr>
                <p:cNvSpPr/>
                <p:nvPr/>
              </p:nvSpPr>
              <p:spPr>
                <a:xfrm>
                  <a:off x="8356650" y="4760861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9" name="Oval 758">
                  <a:extLst>
                    <a:ext uri="{FF2B5EF4-FFF2-40B4-BE49-F238E27FC236}">
                      <a16:creationId xmlns:a16="http://schemas.microsoft.com/office/drawing/2014/main" id="{8C68A317-ED42-6C2C-D03E-2D00E26FB1A0}"/>
                    </a:ext>
                  </a:extLst>
                </p:cNvPr>
                <p:cNvSpPr/>
                <p:nvPr/>
              </p:nvSpPr>
              <p:spPr>
                <a:xfrm>
                  <a:off x="8411700" y="4366719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0" name="Oval 759">
                  <a:extLst>
                    <a:ext uri="{FF2B5EF4-FFF2-40B4-BE49-F238E27FC236}">
                      <a16:creationId xmlns:a16="http://schemas.microsoft.com/office/drawing/2014/main" id="{E2001F95-785F-F6B2-87F8-1E78AC8B37BD}"/>
                    </a:ext>
                  </a:extLst>
                </p:cNvPr>
                <p:cNvSpPr/>
                <p:nvPr/>
              </p:nvSpPr>
              <p:spPr>
                <a:xfrm>
                  <a:off x="8375700" y="4429193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1" name="Oval 760">
                  <a:extLst>
                    <a:ext uri="{FF2B5EF4-FFF2-40B4-BE49-F238E27FC236}">
                      <a16:creationId xmlns:a16="http://schemas.microsoft.com/office/drawing/2014/main" id="{446463C5-F1EA-98D7-1514-89FA5C5FEA46}"/>
                    </a:ext>
                  </a:extLst>
                </p:cNvPr>
                <p:cNvSpPr/>
                <p:nvPr/>
              </p:nvSpPr>
              <p:spPr>
                <a:xfrm>
                  <a:off x="8341800" y="4505149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2" name="Oval 761">
                  <a:extLst>
                    <a:ext uri="{FF2B5EF4-FFF2-40B4-BE49-F238E27FC236}">
                      <a16:creationId xmlns:a16="http://schemas.microsoft.com/office/drawing/2014/main" id="{DCCEBA56-5940-CCDE-75D8-7891E2B6ECD0}"/>
                    </a:ext>
                  </a:extLst>
                </p:cNvPr>
                <p:cNvSpPr/>
                <p:nvPr/>
              </p:nvSpPr>
              <p:spPr>
                <a:xfrm>
                  <a:off x="8305800" y="4552287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3" name="Oval 762">
                  <a:extLst>
                    <a:ext uri="{FF2B5EF4-FFF2-40B4-BE49-F238E27FC236}">
                      <a16:creationId xmlns:a16="http://schemas.microsoft.com/office/drawing/2014/main" id="{F3D6D888-5660-4305-C642-19990D36254A}"/>
                    </a:ext>
                  </a:extLst>
                </p:cNvPr>
                <p:cNvSpPr/>
                <p:nvPr/>
              </p:nvSpPr>
              <p:spPr>
                <a:xfrm>
                  <a:off x="8305800" y="4632199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4" name="Oval 763">
                  <a:extLst>
                    <a:ext uri="{FF2B5EF4-FFF2-40B4-BE49-F238E27FC236}">
                      <a16:creationId xmlns:a16="http://schemas.microsoft.com/office/drawing/2014/main" id="{E5737FCE-78A4-E8A6-59FC-5133ED49B391}"/>
                    </a:ext>
                  </a:extLst>
                </p:cNvPr>
                <p:cNvSpPr/>
                <p:nvPr/>
              </p:nvSpPr>
              <p:spPr>
                <a:xfrm>
                  <a:off x="8259225" y="4743911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01" name="Group 500">
                <a:extLst>
                  <a:ext uri="{FF2B5EF4-FFF2-40B4-BE49-F238E27FC236}">
                    <a16:creationId xmlns:a16="http://schemas.microsoft.com/office/drawing/2014/main" id="{41D0C6EC-C95F-A8FA-8429-AF791D16067F}"/>
                  </a:ext>
                </a:extLst>
              </p:cNvPr>
              <p:cNvGrpSpPr/>
              <p:nvPr/>
            </p:nvGrpSpPr>
            <p:grpSpPr>
              <a:xfrm rot="6455439">
                <a:off x="1772962" y="1518392"/>
                <a:ext cx="318750" cy="612485"/>
                <a:chOff x="8259225" y="4268001"/>
                <a:chExt cx="318750" cy="612485"/>
              </a:xfrm>
              <a:grpFill/>
            </p:grpSpPr>
            <p:sp>
              <p:nvSpPr>
                <p:cNvPr id="733" name="Oval 732">
                  <a:extLst>
                    <a:ext uri="{FF2B5EF4-FFF2-40B4-BE49-F238E27FC236}">
                      <a16:creationId xmlns:a16="http://schemas.microsoft.com/office/drawing/2014/main" id="{0B8AC905-B15D-F8EC-75C0-41CFFB94E721}"/>
                    </a:ext>
                  </a:extLst>
                </p:cNvPr>
                <p:cNvSpPr/>
                <p:nvPr/>
              </p:nvSpPr>
              <p:spPr>
                <a:xfrm>
                  <a:off x="8305800" y="4707911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4" name="Oval 733">
                  <a:extLst>
                    <a:ext uri="{FF2B5EF4-FFF2-40B4-BE49-F238E27FC236}">
                      <a16:creationId xmlns:a16="http://schemas.microsoft.com/office/drawing/2014/main" id="{633988A6-979E-E802-C6F5-CAA3BE5E73B7}"/>
                    </a:ext>
                  </a:extLst>
                </p:cNvPr>
                <p:cNvSpPr/>
                <p:nvPr/>
              </p:nvSpPr>
              <p:spPr>
                <a:xfrm>
                  <a:off x="8269800" y="4808486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5" name="Oval 734">
                  <a:extLst>
                    <a:ext uri="{FF2B5EF4-FFF2-40B4-BE49-F238E27FC236}">
                      <a16:creationId xmlns:a16="http://schemas.microsoft.com/office/drawing/2014/main" id="{7FF0A094-9DC9-CCE4-55D4-EF0DA06153B5}"/>
                    </a:ext>
                  </a:extLst>
                </p:cNvPr>
                <p:cNvSpPr/>
                <p:nvPr/>
              </p:nvSpPr>
              <p:spPr>
                <a:xfrm>
                  <a:off x="8505975" y="4268001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6" name="Oval 735">
                  <a:extLst>
                    <a:ext uri="{FF2B5EF4-FFF2-40B4-BE49-F238E27FC236}">
                      <a16:creationId xmlns:a16="http://schemas.microsoft.com/office/drawing/2014/main" id="{65422D4C-B89D-D3EB-3566-0E114C2E8305}"/>
                    </a:ext>
                  </a:extLst>
                </p:cNvPr>
                <p:cNvSpPr/>
                <p:nvPr/>
              </p:nvSpPr>
              <p:spPr>
                <a:xfrm>
                  <a:off x="8481600" y="4330719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7" name="Oval 736">
                  <a:extLst>
                    <a:ext uri="{FF2B5EF4-FFF2-40B4-BE49-F238E27FC236}">
                      <a16:creationId xmlns:a16="http://schemas.microsoft.com/office/drawing/2014/main" id="{3BA16E7F-4906-71CA-FFC5-0706FBEC421D}"/>
                    </a:ext>
                  </a:extLst>
                </p:cNvPr>
                <p:cNvSpPr/>
                <p:nvPr/>
              </p:nvSpPr>
              <p:spPr>
                <a:xfrm>
                  <a:off x="8493525" y="4601890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8" name="Oval 737">
                  <a:extLst>
                    <a:ext uri="{FF2B5EF4-FFF2-40B4-BE49-F238E27FC236}">
                      <a16:creationId xmlns:a16="http://schemas.microsoft.com/office/drawing/2014/main" id="{DB69800C-A7D3-ED02-E55D-25613FB025CE}"/>
                    </a:ext>
                  </a:extLst>
                </p:cNvPr>
                <p:cNvSpPr/>
                <p:nvPr/>
              </p:nvSpPr>
              <p:spPr>
                <a:xfrm>
                  <a:off x="8462550" y="4543006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9" name="Oval 738">
                  <a:extLst>
                    <a:ext uri="{FF2B5EF4-FFF2-40B4-BE49-F238E27FC236}">
                      <a16:creationId xmlns:a16="http://schemas.microsoft.com/office/drawing/2014/main" id="{6664A8A2-DF46-5DFC-2F46-46F240A52E4C}"/>
                    </a:ext>
                  </a:extLst>
                </p:cNvPr>
                <p:cNvSpPr/>
                <p:nvPr/>
              </p:nvSpPr>
              <p:spPr>
                <a:xfrm>
                  <a:off x="8402175" y="4514553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0" name="Oval 739">
                  <a:extLst>
                    <a:ext uri="{FF2B5EF4-FFF2-40B4-BE49-F238E27FC236}">
                      <a16:creationId xmlns:a16="http://schemas.microsoft.com/office/drawing/2014/main" id="{C2C162B0-93C1-10FC-000F-162F5E9F9EA2}"/>
                    </a:ext>
                  </a:extLst>
                </p:cNvPr>
                <p:cNvSpPr/>
                <p:nvPr/>
              </p:nvSpPr>
              <p:spPr>
                <a:xfrm>
                  <a:off x="8462550" y="4668199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1" name="Oval 740">
                  <a:extLst>
                    <a:ext uri="{FF2B5EF4-FFF2-40B4-BE49-F238E27FC236}">
                      <a16:creationId xmlns:a16="http://schemas.microsoft.com/office/drawing/2014/main" id="{FFA226B1-B229-5284-47AD-177164A74AD1}"/>
                    </a:ext>
                  </a:extLst>
                </p:cNvPr>
                <p:cNvSpPr/>
                <p:nvPr/>
              </p:nvSpPr>
              <p:spPr>
                <a:xfrm>
                  <a:off x="8424450" y="4736486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2" name="Oval 741">
                  <a:extLst>
                    <a:ext uri="{FF2B5EF4-FFF2-40B4-BE49-F238E27FC236}">
                      <a16:creationId xmlns:a16="http://schemas.microsoft.com/office/drawing/2014/main" id="{A8D292F1-2F79-AAE3-6406-E01917B18AFE}"/>
                    </a:ext>
                  </a:extLst>
                </p:cNvPr>
                <p:cNvSpPr/>
                <p:nvPr/>
              </p:nvSpPr>
              <p:spPr>
                <a:xfrm>
                  <a:off x="8356650" y="4760861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3" name="Oval 742">
                  <a:extLst>
                    <a:ext uri="{FF2B5EF4-FFF2-40B4-BE49-F238E27FC236}">
                      <a16:creationId xmlns:a16="http://schemas.microsoft.com/office/drawing/2014/main" id="{EE9F0685-01E4-3589-783A-1AA0F6068E48}"/>
                    </a:ext>
                  </a:extLst>
                </p:cNvPr>
                <p:cNvSpPr/>
                <p:nvPr/>
              </p:nvSpPr>
              <p:spPr>
                <a:xfrm>
                  <a:off x="8411700" y="4366719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4" name="Oval 743">
                  <a:extLst>
                    <a:ext uri="{FF2B5EF4-FFF2-40B4-BE49-F238E27FC236}">
                      <a16:creationId xmlns:a16="http://schemas.microsoft.com/office/drawing/2014/main" id="{C0522D01-79F7-7087-F7D5-546FC0E672AF}"/>
                    </a:ext>
                  </a:extLst>
                </p:cNvPr>
                <p:cNvSpPr/>
                <p:nvPr/>
              </p:nvSpPr>
              <p:spPr>
                <a:xfrm>
                  <a:off x="8375700" y="4429193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5" name="Oval 744">
                  <a:extLst>
                    <a:ext uri="{FF2B5EF4-FFF2-40B4-BE49-F238E27FC236}">
                      <a16:creationId xmlns:a16="http://schemas.microsoft.com/office/drawing/2014/main" id="{69F8ED64-98A0-E5E4-EDD3-A601E974813D}"/>
                    </a:ext>
                  </a:extLst>
                </p:cNvPr>
                <p:cNvSpPr/>
                <p:nvPr/>
              </p:nvSpPr>
              <p:spPr>
                <a:xfrm>
                  <a:off x="8341800" y="4505149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6" name="Oval 745">
                  <a:extLst>
                    <a:ext uri="{FF2B5EF4-FFF2-40B4-BE49-F238E27FC236}">
                      <a16:creationId xmlns:a16="http://schemas.microsoft.com/office/drawing/2014/main" id="{68782DFF-FC72-185A-2361-9FBF9A083E84}"/>
                    </a:ext>
                  </a:extLst>
                </p:cNvPr>
                <p:cNvSpPr/>
                <p:nvPr/>
              </p:nvSpPr>
              <p:spPr>
                <a:xfrm>
                  <a:off x="8305800" y="4552287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7" name="Oval 746">
                  <a:extLst>
                    <a:ext uri="{FF2B5EF4-FFF2-40B4-BE49-F238E27FC236}">
                      <a16:creationId xmlns:a16="http://schemas.microsoft.com/office/drawing/2014/main" id="{FE807F2B-8DD4-BBE4-90D4-D4F282933405}"/>
                    </a:ext>
                  </a:extLst>
                </p:cNvPr>
                <p:cNvSpPr/>
                <p:nvPr/>
              </p:nvSpPr>
              <p:spPr>
                <a:xfrm>
                  <a:off x="8305800" y="4632199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8" name="Oval 747">
                  <a:extLst>
                    <a:ext uri="{FF2B5EF4-FFF2-40B4-BE49-F238E27FC236}">
                      <a16:creationId xmlns:a16="http://schemas.microsoft.com/office/drawing/2014/main" id="{C28F9626-E143-FDD1-84F3-B3266EABECDB}"/>
                    </a:ext>
                  </a:extLst>
                </p:cNvPr>
                <p:cNvSpPr/>
                <p:nvPr/>
              </p:nvSpPr>
              <p:spPr>
                <a:xfrm>
                  <a:off x="8259225" y="4743911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02" name="Group 501">
                <a:extLst>
                  <a:ext uri="{FF2B5EF4-FFF2-40B4-BE49-F238E27FC236}">
                    <a16:creationId xmlns:a16="http://schemas.microsoft.com/office/drawing/2014/main" id="{B312BD81-6207-921A-BBC3-9F55FC07EBD7}"/>
                  </a:ext>
                </a:extLst>
              </p:cNvPr>
              <p:cNvGrpSpPr/>
              <p:nvPr/>
            </p:nvGrpSpPr>
            <p:grpSpPr>
              <a:xfrm rot="6455439">
                <a:off x="2332887" y="1182086"/>
                <a:ext cx="318750" cy="612485"/>
                <a:chOff x="8259225" y="4268001"/>
                <a:chExt cx="318750" cy="612485"/>
              </a:xfrm>
              <a:grpFill/>
            </p:grpSpPr>
            <p:sp>
              <p:nvSpPr>
                <p:cNvPr id="717" name="Oval 716">
                  <a:extLst>
                    <a:ext uri="{FF2B5EF4-FFF2-40B4-BE49-F238E27FC236}">
                      <a16:creationId xmlns:a16="http://schemas.microsoft.com/office/drawing/2014/main" id="{321B0EF3-0A18-AC90-4CB8-A9903401C503}"/>
                    </a:ext>
                  </a:extLst>
                </p:cNvPr>
                <p:cNvSpPr/>
                <p:nvPr/>
              </p:nvSpPr>
              <p:spPr>
                <a:xfrm>
                  <a:off x="8305800" y="4707911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8" name="Oval 717">
                  <a:extLst>
                    <a:ext uri="{FF2B5EF4-FFF2-40B4-BE49-F238E27FC236}">
                      <a16:creationId xmlns:a16="http://schemas.microsoft.com/office/drawing/2014/main" id="{3792EC83-0976-B5BF-0B37-A3D1792DB6E9}"/>
                    </a:ext>
                  </a:extLst>
                </p:cNvPr>
                <p:cNvSpPr/>
                <p:nvPr/>
              </p:nvSpPr>
              <p:spPr>
                <a:xfrm>
                  <a:off x="8269800" y="4808486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9" name="Oval 718">
                  <a:extLst>
                    <a:ext uri="{FF2B5EF4-FFF2-40B4-BE49-F238E27FC236}">
                      <a16:creationId xmlns:a16="http://schemas.microsoft.com/office/drawing/2014/main" id="{79EB5EEC-0B17-E68A-401E-1230F735AEC3}"/>
                    </a:ext>
                  </a:extLst>
                </p:cNvPr>
                <p:cNvSpPr/>
                <p:nvPr/>
              </p:nvSpPr>
              <p:spPr>
                <a:xfrm>
                  <a:off x="8505975" y="4268001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0" name="Oval 719">
                  <a:extLst>
                    <a:ext uri="{FF2B5EF4-FFF2-40B4-BE49-F238E27FC236}">
                      <a16:creationId xmlns:a16="http://schemas.microsoft.com/office/drawing/2014/main" id="{8A33A940-3682-703E-6211-F2D295394928}"/>
                    </a:ext>
                  </a:extLst>
                </p:cNvPr>
                <p:cNvSpPr/>
                <p:nvPr/>
              </p:nvSpPr>
              <p:spPr>
                <a:xfrm>
                  <a:off x="8481600" y="4330719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1" name="Oval 720">
                  <a:extLst>
                    <a:ext uri="{FF2B5EF4-FFF2-40B4-BE49-F238E27FC236}">
                      <a16:creationId xmlns:a16="http://schemas.microsoft.com/office/drawing/2014/main" id="{54BAC82A-EE7D-69E1-D57E-DA63E645C639}"/>
                    </a:ext>
                  </a:extLst>
                </p:cNvPr>
                <p:cNvSpPr/>
                <p:nvPr/>
              </p:nvSpPr>
              <p:spPr>
                <a:xfrm>
                  <a:off x="8493525" y="4601890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2" name="Oval 721">
                  <a:extLst>
                    <a:ext uri="{FF2B5EF4-FFF2-40B4-BE49-F238E27FC236}">
                      <a16:creationId xmlns:a16="http://schemas.microsoft.com/office/drawing/2014/main" id="{098DCFDE-725F-F899-45DB-D2034E609535}"/>
                    </a:ext>
                  </a:extLst>
                </p:cNvPr>
                <p:cNvSpPr/>
                <p:nvPr/>
              </p:nvSpPr>
              <p:spPr>
                <a:xfrm>
                  <a:off x="8462550" y="4543006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3" name="Oval 722">
                  <a:extLst>
                    <a:ext uri="{FF2B5EF4-FFF2-40B4-BE49-F238E27FC236}">
                      <a16:creationId xmlns:a16="http://schemas.microsoft.com/office/drawing/2014/main" id="{FB87F4EE-86EC-9430-7E6B-9A3AE0059C41}"/>
                    </a:ext>
                  </a:extLst>
                </p:cNvPr>
                <p:cNvSpPr/>
                <p:nvPr/>
              </p:nvSpPr>
              <p:spPr>
                <a:xfrm>
                  <a:off x="8402175" y="4514553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4" name="Oval 723">
                  <a:extLst>
                    <a:ext uri="{FF2B5EF4-FFF2-40B4-BE49-F238E27FC236}">
                      <a16:creationId xmlns:a16="http://schemas.microsoft.com/office/drawing/2014/main" id="{5BE3A6A9-3CBC-256E-6F9E-B249751F9228}"/>
                    </a:ext>
                  </a:extLst>
                </p:cNvPr>
                <p:cNvSpPr/>
                <p:nvPr/>
              </p:nvSpPr>
              <p:spPr>
                <a:xfrm>
                  <a:off x="8462550" y="4668199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5" name="Oval 724">
                  <a:extLst>
                    <a:ext uri="{FF2B5EF4-FFF2-40B4-BE49-F238E27FC236}">
                      <a16:creationId xmlns:a16="http://schemas.microsoft.com/office/drawing/2014/main" id="{9EE13038-FD4A-3640-6C10-5578C8896DF6}"/>
                    </a:ext>
                  </a:extLst>
                </p:cNvPr>
                <p:cNvSpPr/>
                <p:nvPr/>
              </p:nvSpPr>
              <p:spPr>
                <a:xfrm>
                  <a:off x="8424450" y="4736486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6" name="Oval 725">
                  <a:extLst>
                    <a:ext uri="{FF2B5EF4-FFF2-40B4-BE49-F238E27FC236}">
                      <a16:creationId xmlns:a16="http://schemas.microsoft.com/office/drawing/2014/main" id="{7ACA757F-F0BA-7EBB-4FF7-54BB165A7331}"/>
                    </a:ext>
                  </a:extLst>
                </p:cNvPr>
                <p:cNvSpPr/>
                <p:nvPr/>
              </p:nvSpPr>
              <p:spPr>
                <a:xfrm>
                  <a:off x="8356650" y="4760861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7" name="Oval 726">
                  <a:extLst>
                    <a:ext uri="{FF2B5EF4-FFF2-40B4-BE49-F238E27FC236}">
                      <a16:creationId xmlns:a16="http://schemas.microsoft.com/office/drawing/2014/main" id="{8752C8C3-89F3-B2DA-E0EF-00C8D54B40A0}"/>
                    </a:ext>
                  </a:extLst>
                </p:cNvPr>
                <p:cNvSpPr/>
                <p:nvPr/>
              </p:nvSpPr>
              <p:spPr>
                <a:xfrm>
                  <a:off x="8411700" y="4366719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8" name="Oval 727">
                  <a:extLst>
                    <a:ext uri="{FF2B5EF4-FFF2-40B4-BE49-F238E27FC236}">
                      <a16:creationId xmlns:a16="http://schemas.microsoft.com/office/drawing/2014/main" id="{6437550A-91B0-BE68-F02C-D2B0551A9922}"/>
                    </a:ext>
                  </a:extLst>
                </p:cNvPr>
                <p:cNvSpPr/>
                <p:nvPr/>
              </p:nvSpPr>
              <p:spPr>
                <a:xfrm>
                  <a:off x="8375700" y="4429193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9" name="Oval 728">
                  <a:extLst>
                    <a:ext uri="{FF2B5EF4-FFF2-40B4-BE49-F238E27FC236}">
                      <a16:creationId xmlns:a16="http://schemas.microsoft.com/office/drawing/2014/main" id="{059503A7-5BF0-0CED-CA9E-216191DE1BBA}"/>
                    </a:ext>
                  </a:extLst>
                </p:cNvPr>
                <p:cNvSpPr/>
                <p:nvPr/>
              </p:nvSpPr>
              <p:spPr>
                <a:xfrm>
                  <a:off x="8341800" y="4505149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0" name="Oval 729">
                  <a:extLst>
                    <a:ext uri="{FF2B5EF4-FFF2-40B4-BE49-F238E27FC236}">
                      <a16:creationId xmlns:a16="http://schemas.microsoft.com/office/drawing/2014/main" id="{B8E333C8-D0AA-1E6B-E8E4-1C574497F5A8}"/>
                    </a:ext>
                  </a:extLst>
                </p:cNvPr>
                <p:cNvSpPr/>
                <p:nvPr/>
              </p:nvSpPr>
              <p:spPr>
                <a:xfrm>
                  <a:off x="8305800" y="4552287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1" name="Oval 730">
                  <a:extLst>
                    <a:ext uri="{FF2B5EF4-FFF2-40B4-BE49-F238E27FC236}">
                      <a16:creationId xmlns:a16="http://schemas.microsoft.com/office/drawing/2014/main" id="{3D6A8BBE-9059-4904-59D8-4D744C58004D}"/>
                    </a:ext>
                  </a:extLst>
                </p:cNvPr>
                <p:cNvSpPr/>
                <p:nvPr/>
              </p:nvSpPr>
              <p:spPr>
                <a:xfrm>
                  <a:off x="8305800" y="4632199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2" name="Oval 731">
                  <a:extLst>
                    <a:ext uri="{FF2B5EF4-FFF2-40B4-BE49-F238E27FC236}">
                      <a16:creationId xmlns:a16="http://schemas.microsoft.com/office/drawing/2014/main" id="{B8AE3294-F3D5-035F-A269-C4B95129AA9E}"/>
                    </a:ext>
                  </a:extLst>
                </p:cNvPr>
                <p:cNvSpPr/>
                <p:nvPr/>
              </p:nvSpPr>
              <p:spPr>
                <a:xfrm>
                  <a:off x="8259225" y="4743911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03" name="Group 502">
                <a:extLst>
                  <a:ext uri="{FF2B5EF4-FFF2-40B4-BE49-F238E27FC236}">
                    <a16:creationId xmlns:a16="http://schemas.microsoft.com/office/drawing/2014/main" id="{3E28FE94-A9B6-08E3-5FBF-B05CEEF24766}"/>
                  </a:ext>
                </a:extLst>
              </p:cNvPr>
              <p:cNvGrpSpPr/>
              <p:nvPr/>
            </p:nvGrpSpPr>
            <p:grpSpPr>
              <a:xfrm>
                <a:off x="2152507" y="1552771"/>
                <a:ext cx="318750" cy="612485"/>
                <a:chOff x="8259225" y="4268001"/>
                <a:chExt cx="318750" cy="612485"/>
              </a:xfrm>
              <a:grpFill/>
            </p:grpSpPr>
            <p:sp>
              <p:nvSpPr>
                <p:cNvPr id="701" name="Oval 700">
                  <a:extLst>
                    <a:ext uri="{FF2B5EF4-FFF2-40B4-BE49-F238E27FC236}">
                      <a16:creationId xmlns:a16="http://schemas.microsoft.com/office/drawing/2014/main" id="{098BB570-419E-4DBA-86B8-9DE91AE546BC}"/>
                    </a:ext>
                  </a:extLst>
                </p:cNvPr>
                <p:cNvSpPr/>
                <p:nvPr/>
              </p:nvSpPr>
              <p:spPr>
                <a:xfrm>
                  <a:off x="8305800" y="4707911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2" name="Oval 701">
                  <a:extLst>
                    <a:ext uri="{FF2B5EF4-FFF2-40B4-BE49-F238E27FC236}">
                      <a16:creationId xmlns:a16="http://schemas.microsoft.com/office/drawing/2014/main" id="{1ECB053D-E132-1E5A-704C-F25BCA1C0288}"/>
                    </a:ext>
                  </a:extLst>
                </p:cNvPr>
                <p:cNvSpPr/>
                <p:nvPr/>
              </p:nvSpPr>
              <p:spPr>
                <a:xfrm>
                  <a:off x="8269800" y="4808486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3" name="Oval 702">
                  <a:extLst>
                    <a:ext uri="{FF2B5EF4-FFF2-40B4-BE49-F238E27FC236}">
                      <a16:creationId xmlns:a16="http://schemas.microsoft.com/office/drawing/2014/main" id="{8981F9E3-C032-E07F-969D-88BA0EC6B6A5}"/>
                    </a:ext>
                  </a:extLst>
                </p:cNvPr>
                <p:cNvSpPr/>
                <p:nvPr/>
              </p:nvSpPr>
              <p:spPr>
                <a:xfrm>
                  <a:off x="8505975" y="4268001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4" name="Oval 703">
                  <a:extLst>
                    <a:ext uri="{FF2B5EF4-FFF2-40B4-BE49-F238E27FC236}">
                      <a16:creationId xmlns:a16="http://schemas.microsoft.com/office/drawing/2014/main" id="{F4977BCF-D986-3B8E-F49D-927D3FBB5F16}"/>
                    </a:ext>
                  </a:extLst>
                </p:cNvPr>
                <p:cNvSpPr/>
                <p:nvPr/>
              </p:nvSpPr>
              <p:spPr>
                <a:xfrm>
                  <a:off x="8481600" y="4330719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5" name="Oval 704">
                  <a:extLst>
                    <a:ext uri="{FF2B5EF4-FFF2-40B4-BE49-F238E27FC236}">
                      <a16:creationId xmlns:a16="http://schemas.microsoft.com/office/drawing/2014/main" id="{F089C68E-B6AC-4420-F3DD-8CC926EB49F1}"/>
                    </a:ext>
                  </a:extLst>
                </p:cNvPr>
                <p:cNvSpPr/>
                <p:nvPr/>
              </p:nvSpPr>
              <p:spPr>
                <a:xfrm>
                  <a:off x="8493525" y="4601890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6" name="Oval 705">
                  <a:extLst>
                    <a:ext uri="{FF2B5EF4-FFF2-40B4-BE49-F238E27FC236}">
                      <a16:creationId xmlns:a16="http://schemas.microsoft.com/office/drawing/2014/main" id="{9373E8BA-1D50-2DE7-E5AA-C5CCB610F624}"/>
                    </a:ext>
                  </a:extLst>
                </p:cNvPr>
                <p:cNvSpPr/>
                <p:nvPr/>
              </p:nvSpPr>
              <p:spPr>
                <a:xfrm>
                  <a:off x="8462550" y="4543006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7" name="Oval 706">
                  <a:extLst>
                    <a:ext uri="{FF2B5EF4-FFF2-40B4-BE49-F238E27FC236}">
                      <a16:creationId xmlns:a16="http://schemas.microsoft.com/office/drawing/2014/main" id="{5B93A0FE-6DEB-327C-8602-0C45BC425F59}"/>
                    </a:ext>
                  </a:extLst>
                </p:cNvPr>
                <p:cNvSpPr/>
                <p:nvPr/>
              </p:nvSpPr>
              <p:spPr>
                <a:xfrm>
                  <a:off x="8402175" y="4514553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8" name="Oval 707">
                  <a:extLst>
                    <a:ext uri="{FF2B5EF4-FFF2-40B4-BE49-F238E27FC236}">
                      <a16:creationId xmlns:a16="http://schemas.microsoft.com/office/drawing/2014/main" id="{758AE8EA-BBD5-537E-AEC5-EC56B3D97B27}"/>
                    </a:ext>
                  </a:extLst>
                </p:cNvPr>
                <p:cNvSpPr/>
                <p:nvPr/>
              </p:nvSpPr>
              <p:spPr>
                <a:xfrm>
                  <a:off x="8462550" y="4668199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9" name="Oval 708">
                  <a:extLst>
                    <a:ext uri="{FF2B5EF4-FFF2-40B4-BE49-F238E27FC236}">
                      <a16:creationId xmlns:a16="http://schemas.microsoft.com/office/drawing/2014/main" id="{B785845F-F714-3071-AEC0-2BDDEF7514B1}"/>
                    </a:ext>
                  </a:extLst>
                </p:cNvPr>
                <p:cNvSpPr/>
                <p:nvPr/>
              </p:nvSpPr>
              <p:spPr>
                <a:xfrm>
                  <a:off x="8424450" y="4736486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0" name="Oval 709">
                  <a:extLst>
                    <a:ext uri="{FF2B5EF4-FFF2-40B4-BE49-F238E27FC236}">
                      <a16:creationId xmlns:a16="http://schemas.microsoft.com/office/drawing/2014/main" id="{05A5179A-FCE3-26FF-B5F5-1DB5E9326CE1}"/>
                    </a:ext>
                  </a:extLst>
                </p:cNvPr>
                <p:cNvSpPr/>
                <p:nvPr/>
              </p:nvSpPr>
              <p:spPr>
                <a:xfrm>
                  <a:off x="8356650" y="4760861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1" name="Oval 710">
                  <a:extLst>
                    <a:ext uri="{FF2B5EF4-FFF2-40B4-BE49-F238E27FC236}">
                      <a16:creationId xmlns:a16="http://schemas.microsoft.com/office/drawing/2014/main" id="{69208FD0-B865-8266-184A-9F514ABAE97F}"/>
                    </a:ext>
                  </a:extLst>
                </p:cNvPr>
                <p:cNvSpPr/>
                <p:nvPr/>
              </p:nvSpPr>
              <p:spPr>
                <a:xfrm>
                  <a:off x="8411700" y="4366719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2" name="Oval 711">
                  <a:extLst>
                    <a:ext uri="{FF2B5EF4-FFF2-40B4-BE49-F238E27FC236}">
                      <a16:creationId xmlns:a16="http://schemas.microsoft.com/office/drawing/2014/main" id="{4FA159D0-46D5-F6E6-003C-87514F5388A1}"/>
                    </a:ext>
                  </a:extLst>
                </p:cNvPr>
                <p:cNvSpPr/>
                <p:nvPr/>
              </p:nvSpPr>
              <p:spPr>
                <a:xfrm>
                  <a:off x="8375700" y="4429193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3" name="Oval 712">
                  <a:extLst>
                    <a:ext uri="{FF2B5EF4-FFF2-40B4-BE49-F238E27FC236}">
                      <a16:creationId xmlns:a16="http://schemas.microsoft.com/office/drawing/2014/main" id="{CB1C3BE5-6A82-1A26-DF4C-E9F6E3B149B9}"/>
                    </a:ext>
                  </a:extLst>
                </p:cNvPr>
                <p:cNvSpPr/>
                <p:nvPr/>
              </p:nvSpPr>
              <p:spPr>
                <a:xfrm>
                  <a:off x="8341800" y="4505149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4" name="Oval 713">
                  <a:extLst>
                    <a:ext uri="{FF2B5EF4-FFF2-40B4-BE49-F238E27FC236}">
                      <a16:creationId xmlns:a16="http://schemas.microsoft.com/office/drawing/2014/main" id="{0BD451D1-D1BB-ADFF-014E-DB90070F1CA3}"/>
                    </a:ext>
                  </a:extLst>
                </p:cNvPr>
                <p:cNvSpPr/>
                <p:nvPr/>
              </p:nvSpPr>
              <p:spPr>
                <a:xfrm>
                  <a:off x="8305800" y="4552287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5" name="Oval 714">
                  <a:extLst>
                    <a:ext uri="{FF2B5EF4-FFF2-40B4-BE49-F238E27FC236}">
                      <a16:creationId xmlns:a16="http://schemas.microsoft.com/office/drawing/2014/main" id="{A98A7960-EE8C-4B0E-286C-6E1CBB7D4D9F}"/>
                    </a:ext>
                  </a:extLst>
                </p:cNvPr>
                <p:cNvSpPr/>
                <p:nvPr/>
              </p:nvSpPr>
              <p:spPr>
                <a:xfrm>
                  <a:off x="8305800" y="4632199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6" name="Oval 715">
                  <a:extLst>
                    <a:ext uri="{FF2B5EF4-FFF2-40B4-BE49-F238E27FC236}">
                      <a16:creationId xmlns:a16="http://schemas.microsoft.com/office/drawing/2014/main" id="{5B479C25-0F87-B65F-2DE6-9D3C2C1174EE}"/>
                    </a:ext>
                  </a:extLst>
                </p:cNvPr>
                <p:cNvSpPr/>
                <p:nvPr/>
              </p:nvSpPr>
              <p:spPr>
                <a:xfrm>
                  <a:off x="8259225" y="4743911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04" name="Group 503">
                <a:extLst>
                  <a:ext uri="{FF2B5EF4-FFF2-40B4-BE49-F238E27FC236}">
                    <a16:creationId xmlns:a16="http://schemas.microsoft.com/office/drawing/2014/main" id="{926A3538-8AA8-8670-D07F-8CE12D173E9F}"/>
                  </a:ext>
                </a:extLst>
              </p:cNvPr>
              <p:cNvGrpSpPr/>
              <p:nvPr/>
            </p:nvGrpSpPr>
            <p:grpSpPr>
              <a:xfrm rot="21111656">
                <a:off x="1576304" y="741403"/>
                <a:ext cx="272175" cy="564860"/>
                <a:chOff x="8305800" y="4268001"/>
                <a:chExt cx="272175" cy="564860"/>
              </a:xfrm>
              <a:grpFill/>
            </p:grpSpPr>
            <p:sp>
              <p:nvSpPr>
                <p:cNvPr id="687" name="Oval 686">
                  <a:extLst>
                    <a:ext uri="{FF2B5EF4-FFF2-40B4-BE49-F238E27FC236}">
                      <a16:creationId xmlns:a16="http://schemas.microsoft.com/office/drawing/2014/main" id="{1E35A3EC-ADCC-87A1-A70A-D54FAD5F6372}"/>
                    </a:ext>
                  </a:extLst>
                </p:cNvPr>
                <p:cNvSpPr/>
                <p:nvPr/>
              </p:nvSpPr>
              <p:spPr>
                <a:xfrm>
                  <a:off x="8305800" y="4707911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8" name="Oval 687">
                  <a:extLst>
                    <a:ext uri="{FF2B5EF4-FFF2-40B4-BE49-F238E27FC236}">
                      <a16:creationId xmlns:a16="http://schemas.microsoft.com/office/drawing/2014/main" id="{76D54C67-66AE-9D62-B771-FCB6A9F1BACB}"/>
                    </a:ext>
                  </a:extLst>
                </p:cNvPr>
                <p:cNvSpPr/>
                <p:nvPr/>
              </p:nvSpPr>
              <p:spPr>
                <a:xfrm>
                  <a:off x="8505975" y="4268001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9" name="Oval 688">
                  <a:extLst>
                    <a:ext uri="{FF2B5EF4-FFF2-40B4-BE49-F238E27FC236}">
                      <a16:creationId xmlns:a16="http://schemas.microsoft.com/office/drawing/2014/main" id="{7BE71A0D-1904-2912-D68C-0B6B2346D38F}"/>
                    </a:ext>
                  </a:extLst>
                </p:cNvPr>
                <p:cNvSpPr/>
                <p:nvPr/>
              </p:nvSpPr>
              <p:spPr>
                <a:xfrm>
                  <a:off x="8481600" y="4330719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0" name="Oval 689">
                  <a:extLst>
                    <a:ext uri="{FF2B5EF4-FFF2-40B4-BE49-F238E27FC236}">
                      <a16:creationId xmlns:a16="http://schemas.microsoft.com/office/drawing/2014/main" id="{1EDA5C55-F440-AC46-8ED2-377CC362591E}"/>
                    </a:ext>
                  </a:extLst>
                </p:cNvPr>
                <p:cNvSpPr/>
                <p:nvPr/>
              </p:nvSpPr>
              <p:spPr>
                <a:xfrm>
                  <a:off x="8493525" y="4601890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1" name="Oval 690">
                  <a:extLst>
                    <a:ext uri="{FF2B5EF4-FFF2-40B4-BE49-F238E27FC236}">
                      <a16:creationId xmlns:a16="http://schemas.microsoft.com/office/drawing/2014/main" id="{82761228-1723-7F62-F4CE-18A4E23533DA}"/>
                    </a:ext>
                  </a:extLst>
                </p:cNvPr>
                <p:cNvSpPr/>
                <p:nvPr/>
              </p:nvSpPr>
              <p:spPr>
                <a:xfrm>
                  <a:off x="8462550" y="4543006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2" name="Oval 691">
                  <a:extLst>
                    <a:ext uri="{FF2B5EF4-FFF2-40B4-BE49-F238E27FC236}">
                      <a16:creationId xmlns:a16="http://schemas.microsoft.com/office/drawing/2014/main" id="{CC385ABA-6615-D4DF-27B4-D7DDD22018D3}"/>
                    </a:ext>
                  </a:extLst>
                </p:cNvPr>
                <p:cNvSpPr/>
                <p:nvPr/>
              </p:nvSpPr>
              <p:spPr>
                <a:xfrm>
                  <a:off x="8402175" y="4514553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3" name="Oval 692">
                  <a:extLst>
                    <a:ext uri="{FF2B5EF4-FFF2-40B4-BE49-F238E27FC236}">
                      <a16:creationId xmlns:a16="http://schemas.microsoft.com/office/drawing/2014/main" id="{D44DA932-64E2-4B62-6B4C-10561F29B46F}"/>
                    </a:ext>
                  </a:extLst>
                </p:cNvPr>
                <p:cNvSpPr/>
                <p:nvPr/>
              </p:nvSpPr>
              <p:spPr>
                <a:xfrm>
                  <a:off x="8462550" y="4668199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4" name="Oval 693">
                  <a:extLst>
                    <a:ext uri="{FF2B5EF4-FFF2-40B4-BE49-F238E27FC236}">
                      <a16:creationId xmlns:a16="http://schemas.microsoft.com/office/drawing/2014/main" id="{060E134B-F15D-A65C-D829-B825A02DF314}"/>
                    </a:ext>
                  </a:extLst>
                </p:cNvPr>
                <p:cNvSpPr/>
                <p:nvPr/>
              </p:nvSpPr>
              <p:spPr>
                <a:xfrm>
                  <a:off x="8424450" y="4736486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5" name="Oval 694">
                  <a:extLst>
                    <a:ext uri="{FF2B5EF4-FFF2-40B4-BE49-F238E27FC236}">
                      <a16:creationId xmlns:a16="http://schemas.microsoft.com/office/drawing/2014/main" id="{A6A36E42-6D67-4FC4-E844-19EAFD1F99AE}"/>
                    </a:ext>
                  </a:extLst>
                </p:cNvPr>
                <p:cNvSpPr/>
                <p:nvPr/>
              </p:nvSpPr>
              <p:spPr>
                <a:xfrm>
                  <a:off x="8356650" y="4760861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6" name="Oval 695">
                  <a:extLst>
                    <a:ext uri="{FF2B5EF4-FFF2-40B4-BE49-F238E27FC236}">
                      <a16:creationId xmlns:a16="http://schemas.microsoft.com/office/drawing/2014/main" id="{2733C865-33DE-B5CF-0161-10EA2E43F77F}"/>
                    </a:ext>
                  </a:extLst>
                </p:cNvPr>
                <p:cNvSpPr/>
                <p:nvPr/>
              </p:nvSpPr>
              <p:spPr>
                <a:xfrm>
                  <a:off x="8411700" y="4366719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7" name="Oval 696">
                  <a:extLst>
                    <a:ext uri="{FF2B5EF4-FFF2-40B4-BE49-F238E27FC236}">
                      <a16:creationId xmlns:a16="http://schemas.microsoft.com/office/drawing/2014/main" id="{3D23A5F0-4494-C60A-ECE3-A9896536E4D0}"/>
                    </a:ext>
                  </a:extLst>
                </p:cNvPr>
                <p:cNvSpPr/>
                <p:nvPr/>
              </p:nvSpPr>
              <p:spPr>
                <a:xfrm>
                  <a:off x="8375700" y="4429193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8" name="Oval 697">
                  <a:extLst>
                    <a:ext uri="{FF2B5EF4-FFF2-40B4-BE49-F238E27FC236}">
                      <a16:creationId xmlns:a16="http://schemas.microsoft.com/office/drawing/2014/main" id="{EBE3610C-938F-B049-C830-BB847E54650A}"/>
                    </a:ext>
                  </a:extLst>
                </p:cNvPr>
                <p:cNvSpPr/>
                <p:nvPr/>
              </p:nvSpPr>
              <p:spPr>
                <a:xfrm>
                  <a:off x="8341800" y="4505149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9" name="Oval 698">
                  <a:extLst>
                    <a:ext uri="{FF2B5EF4-FFF2-40B4-BE49-F238E27FC236}">
                      <a16:creationId xmlns:a16="http://schemas.microsoft.com/office/drawing/2014/main" id="{B01FD6A0-82F6-9F15-44DC-FF5F7E007422}"/>
                    </a:ext>
                  </a:extLst>
                </p:cNvPr>
                <p:cNvSpPr/>
                <p:nvPr/>
              </p:nvSpPr>
              <p:spPr>
                <a:xfrm>
                  <a:off x="8305800" y="4552287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0" name="Oval 699">
                  <a:extLst>
                    <a:ext uri="{FF2B5EF4-FFF2-40B4-BE49-F238E27FC236}">
                      <a16:creationId xmlns:a16="http://schemas.microsoft.com/office/drawing/2014/main" id="{AFD6A48D-9697-C0FE-080C-3F52C836458D}"/>
                    </a:ext>
                  </a:extLst>
                </p:cNvPr>
                <p:cNvSpPr/>
                <p:nvPr/>
              </p:nvSpPr>
              <p:spPr>
                <a:xfrm>
                  <a:off x="8305800" y="4632199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05" name="Group 504">
                <a:extLst>
                  <a:ext uri="{FF2B5EF4-FFF2-40B4-BE49-F238E27FC236}">
                    <a16:creationId xmlns:a16="http://schemas.microsoft.com/office/drawing/2014/main" id="{BEC8E4BB-21E0-3EED-AB0A-6417F38F6CC1}"/>
                  </a:ext>
                </a:extLst>
              </p:cNvPr>
              <p:cNvGrpSpPr/>
              <p:nvPr/>
            </p:nvGrpSpPr>
            <p:grpSpPr>
              <a:xfrm rot="11418470">
                <a:off x="2413013" y="1698278"/>
                <a:ext cx="318750" cy="612485"/>
                <a:chOff x="8259225" y="4268001"/>
                <a:chExt cx="318750" cy="612485"/>
              </a:xfrm>
              <a:grpFill/>
            </p:grpSpPr>
            <p:sp>
              <p:nvSpPr>
                <p:cNvPr id="671" name="Oval 670">
                  <a:extLst>
                    <a:ext uri="{FF2B5EF4-FFF2-40B4-BE49-F238E27FC236}">
                      <a16:creationId xmlns:a16="http://schemas.microsoft.com/office/drawing/2014/main" id="{3799A5E8-F2DF-596A-885B-D4A2ECA248BF}"/>
                    </a:ext>
                  </a:extLst>
                </p:cNvPr>
                <p:cNvSpPr/>
                <p:nvPr/>
              </p:nvSpPr>
              <p:spPr>
                <a:xfrm>
                  <a:off x="8305800" y="4707911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2" name="Oval 671">
                  <a:extLst>
                    <a:ext uri="{FF2B5EF4-FFF2-40B4-BE49-F238E27FC236}">
                      <a16:creationId xmlns:a16="http://schemas.microsoft.com/office/drawing/2014/main" id="{5832EC50-B4F4-7A4C-A7DE-EEDCEC3946A7}"/>
                    </a:ext>
                  </a:extLst>
                </p:cNvPr>
                <p:cNvSpPr/>
                <p:nvPr/>
              </p:nvSpPr>
              <p:spPr>
                <a:xfrm>
                  <a:off x="8269800" y="4808486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3" name="Oval 672">
                  <a:extLst>
                    <a:ext uri="{FF2B5EF4-FFF2-40B4-BE49-F238E27FC236}">
                      <a16:creationId xmlns:a16="http://schemas.microsoft.com/office/drawing/2014/main" id="{CF121A11-A1B0-FFB5-CEA8-A91FA09860B9}"/>
                    </a:ext>
                  </a:extLst>
                </p:cNvPr>
                <p:cNvSpPr/>
                <p:nvPr/>
              </p:nvSpPr>
              <p:spPr>
                <a:xfrm>
                  <a:off x="8505975" y="4268001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4" name="Oval 673">
                  <a:extLst>
                    <a:ext uri="{FF2B5EF4-FFF2-40B4-BE49-F238E27FC236}">
                      <a16:creationId xmlns:a16="http://schemas.microsoft.com/office/drawing/2014/main" id="{645CBC1A-E512-4A61-4607-2DA18DBB6591}"/>
                    </a:ext>
                  </a:extLst>
                </p:cNvPr>
                <p:cNvSpPr/>
                <p:nvPr/>
              </p:nvSpPr>
              <p:spPr>
                <a:xfrm>
                  <a:off x="8481600" y="4330719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5" name="Oval 674">
                  <a:extLst>
                    <a:ext uri="{FF2B5EF4-FFF2-40B4-BE49-F238E27FC236}">
                      <a16:creationId xmlns:a16="http://schemas.microsoft.com/office/drawing/2014/main" id="{D8D478E9-E6AA-C596-8989-F530029C3A2D}"/>
                    </a:ext>
                  </a:extLst>
                </p:cNvPr>
                <p:cNvSpPr/>
                <p:nvPr/>
              </p:nvSpPr>
              <p:spPr>
                <a:xfrm>
                  <a:off x="8493525" y="4601890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6" name="Oval 675">
                  <a:extLst>
                    <a:ext uri="{FF2B5EF4-FFF2-40B4-BE49-F238E27FC236}">
                      <a16:creationId xmlns:a16="http://schemas.microsoft.com/office/drawing/2014/main" id="{C4CDABDC-1257-2D27-EEF7-73895FDC7E8F}"/>
                    </a:ext>
                  </a:extLst>
                </p:cNvPr>
                <p:cNvSpPr/>
                <p:nvPr/>
              </p:nvSpPr>
              <p:spPr>
                <a:xfrm>
                  <a:off x="8462550" y="4543006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7" name="Oval 676">
                  <a:extLst>
                    <a:ext uri="{FF2B5EF4-FFF2-40B4-BE49-F238E27FC236}">
                      <a16:creationId xmlns:a16="http://schemas.microsoft.com/office/drawing/2014/main" id="{4375B5E4-0B15-B3E6-86EE-A407063AABA8}"/>
                    </a:ext>
                  </a:extLst>
                </p:cNvPr>
                <p:cNvSpPr/>
                <p:nvPr/>
              </p:nvSpPr>
              <p:spPr>
                <a:xfrm>
                  <a:off x="8402175" y="4514553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8" name="Oval 677">
                  <a:extLst>
                    <a:ext uri="{FF2B5EF4-FFF2-40B4-BE49-F238E27FC236}">
                      <a16:creationId xmlns:a16="http://schemas.microsoft.com/office/drawing/2014/main" id="{FCA71F5C-168B-156C-25EA-7A09AA184183}"/>
                    </a:ext>
                  </a:extLst>
                </p:cNvPr>
                <p:cNvSpPr/>
                <p:nvPr/>
              </p:nvSpPr>
              <p:spPr>
                <a:xfrm>
                  <a:off x="8462550" y="4668199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9" name="Oval 678">
                  <a:extLst>
                    <a:ext uri="{FF2B5EF4-FFF2-40B4-BE49-F238E27FC236}">
                      <a16:creationId xmlns:a16="http://schemas.microsoft.com/office/drawing/2014/main" id="{D2E34977-4C86-76E9-8787-5A685A30A827}"/>
                    </a:ext>
                  </a:extLst>
                </p:cNvPr>
                <p:cNvSpPr/>
                <p:nvPr/>
              </p:nvSpPr>
              <p:spPr>
                <a:xfrm>
                  <a:off x="8424450" y="4736486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0" name="Oval 679">
                  <a:extLst>
                    <a:ext uri="{FF2B5EF4-FFF2-40B4-BE49-F238E27FC236}">
                      <a16:creationId xmlns:a16="http://schemas.microsoft.com/office/drawing/2014/main" id="{9B5A2D60-0DC5-7BB6-28A6-4CAA93F815D4}"/>
                    </a:ext>
                  </a:extLst>
                </p:cNvPr>
                <p:cNvSpPr/>
                <p:nvPr/>
              </p:nvSpPr>
              <p:spPr>
                <a:xfrm>
                  <a:off x="8356650" y="4760861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1" name="Oval 680">
                  <a:extLst>
                    <a:ext uri="{FF2B5EF4-FFF2-40B4-BE49-F238E27FC236}">
                      <a16:creationId xmlns:a16="http://schemas.microsoft.com/office/drawing/2014/main" id="{0399E142-5ACC-0D29-B4DC-03FC33C5DB4E}"/>
                    </a:ext>
                  </a:extLst>
                </p:cNvPr>
                <p:cNvSpPr/>
                <p:nvPr/>
              </p:nvSpPr>
              <p:spPr>
                <a:xfrm>
                  <a:off x="8411700" y="4366719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2" name="Oval 681">
                  <a:extLst>
                    <a:ext uri="{FF2B5EF4-FFF2-40B4-BE49-F238E27FC236}">
                      <a16:creationId xmlns:a16="http://schemas.microsoft.com/office/drawing/2014/main" id="{62FF1B5A-DB7F-1131-1E95-2313D1A68F0F}"/>
                    </a:ext>
                  </a:extLst>
                </p:cNvPr>
                <p:cNvSpPr/>
                <p:nvPr/>
              </p:nvSpPr>
              <p:spPr>
                <a:xfrm>
                  <a:off x="8375700" y="4429193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3" name="Oval 682">
                  <a:extLst>
                    <a:ext uri="{FF2B5EF4-FFF2-40B4-BE49-F238E27FC236}">
                      <a16:creationId xmlns:a16="http://schemas.microsoft.com/office/drawing/2014/main" id="{B5744B9A-F36C-3D7A-C9B1-4F7F533BF4AC}"/>
                    </a:ext>
                  </a:extLst>
                </p:cNvPr>
                <p:cNvSpPr/>
                <p:nvPr/>
              </p:nvSpPr>
              <p:spPr>
                <a:xfrm>
                  <a:off x="8341800" y="4505149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4" name="Oval 683">
                  <a:extLst>
                    <a:ext uri="{FF2B5EF4-FFF2-40B4-BE49-F238E27FC236}">
                      <a16:creationId xmlns:a16="http://schemas.microsoft.com/office/drawing/2014/main" id="{8AEA24FF-034C-E66A-D190-4657517B8CA8}"/>
                    </a:ext>
                  </a:extLst>
                </p:cNvPr>
                <p:cNvSpPr/>
                <p:nvPr/>
              </p:nvSpPr>
              <p:spPr>
                <a:xfrm>
                  <a:off x="8305800" y="4552287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5" name="Oval 684">
                  <a:extLst>
                    <a:ext uri="{FF2B5EF4-FFF2-40B4-BE49-F238E27FC236}">
                      <a16:creationId xmlns:a16="http://schemas.microsoft.com/office/drawing/2014/main" id="{799EC46E-0776-46D3-1364-E3662CA2759E}"/>
                    </a:ext>
                  </a:extLst>
                </p:cNvPr>
                <p:cNvSpPr/>
                <p:nvPr/>
              </p:nvSpPr>
              <p:spPr>
                <a:xfrm>
                  <a:off x="8305800" y="4632199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6" name="Oval 685">
                  <a:extLst>
                    <a:ext uri="{FF2B5EF4-FFF2-40B4-BE49-F238E27FC236}">
                      <a16:creationId xmlns:a16="http://schemas.microsoft.com/office/drawing/2014/main" id="{0F0BE81B-A600-EED0-0B52-2A2EF58E0A9B}"/>
                    </a:ext>
                  </a:extLst>
                </p:cNvPr>
                <p:cNvSpPr/>
                <p:nvPr/>
              </p:nvSpPr>
              <p:spPr>
                <a:xfrm>
                  <a:off x="8259225" y="4743911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06" name="Group 505">
                <a:extLst>
                  <a:ext uri="{FF2B5EF4-FFF2-40B4-BE49-F238E27FC236}">
                    <a16:creationId xmlns:a16="http://schemas.microsoft.com/office/drawing/2014/main" id="{3D7CBB53-8CC0-A501-26B3-946322C975E1}"/>
                  </a:ext>
                </a:extLst>
              </p:cNvPr>
              <p:cNvGrpSpPr/>
              <p:nvPr/>
            </p:nvGrpSpPr>
            <p:grpSpPr>
              <a:xfrm rot="11675310">
                <a:off x="1628193" y="2099552"/>
                <a:ext cx="1268540" cy="1566063"/>
                <a:chOff x="4893702" y="4661114"/>
                <a:chExt cx="1268540" cy="1566063"/>
              </a:xfrm>
              <a:grpFill/>
            </p:grpSpPr>
            <p:sp>
              <p:nvSpPr>
                <p:cNvPr id="537" name="Oval 536">
                  <a:extLst>
                    <a:ext uri="{FF2B5EF4-FFF2-40B4-BE49-F238E27FC236}">
                      <a16:creationId xmlns:a16="http://schemas.microsoft.com/office/drawing/2014/main" id="{B364500B-5C0D-7AF9-440B-445DD7A04A88}"/>
                    </a:ext>
                  </a:extLst>
                </p:cNvPr>
                <p:cNvSpPr/>
                <p:nvPr/>
              </p:nvSpPr>
              <p:spPr>
                <a:xfrm>
                  <a:off x="5388364" y="5519117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8" name="Oval 537">
                  <a:extLst>
                    <a:ext uri="{FF2B5EF4-FFF2-40B4-BE49-F238E27FC236}">
                      <a16:creationId xmlns:a16="http://schemas.microsoft.com/office/drawing/2014/main" id="{291EF5A1-0DED-0D77-0A56-C5E96E1358C1}"/>
                    </a:ext>
                  </a:extLst>
                </p:cNvPr>
                <p:cNvSpPr/>
                <p:nvPr/>
              </p:nvSpPr>
              <p:spPr>
                <a:xfrm>
                  <a:off x="5352364" y="5619692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9" name="Oval 538">
                  <a:extLst>
                    <a:ext uri="{FF2B5EF4-FFF2-40B4-BE49-F238E27FC236}">
                      <a16:creationId xmlns:a16="http://schemas.microsoft.com/office/drawing/2014/main" id="{F20B95AB-975D-ABEC-3FF1-DF1B70ADF711}"/>
                    </a:ext>
                  </a:extLst>
                </p:cNvPr>
                <p:cNvSpPr/>
                <p:nvPr/>
              </p:nvSpPr>
              <p:spPr>
                <a:xfrm>
                  <a:off x="5588539" y="5079207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0" name="Oval 539">
                  <a:extLst>
                    <a:ext uri="{FF2B5EF4-FFF2-40B4-BE49-F238E27FC236}">
                      <a16:creationId xmlns:a16="http://schemas.microsoft.com/office/drawing/2014/main" id="{4DC5F0D2-7AC3-8F68-DBB1-28AF737337A3}"/>
                    </a:ext>
                  </a:extLst>
                </p:cNvPr>
                <p:cNvSpPr/>
                <p:nvPr/>
              </p:nvSpPr>
              <p:spPr>
                <a:xfrm>
                  <a:off x="5564164" y="5141925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1" name="Oval 540">
                  <a:extLst>
                    <a:ext uri="{FF2B5EF4-FFF2-40B4-BE49-F238E27FC236}">
                      <a16:creationId xmlns:a16="http://schemas.microsoft.com/office/drawing/2014/main" id="{516556AE-2D93-473D-B353-DCE130160F88}"/>
                    </a:ext>
                  </a:extLst>
                </p:cNvPr>
                <p:cNvSpPr/>
                <p:nvPr/>
              </p:nvSpPr>
              <p:spPr>
                <a:xfrm>
                  <a:off x="5576089" y="5413096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Oval 541">
                  <a:extLst>
                    <a:ext uri="{FF2B5EF4-FFF2-40B4-BE49-F238E27FC236}">
                      <a16:creationId xmlns:a16="http://schemas.microsoft.com/office/drawing/2014/main" id="{D4EB1456-3546-B3D7-52BF-8951925C645C}"/>
                    </a:ext>
                  </a:extLst>
                </p:cNvPr>
                <p:cNvSpPr/>
                <p:nvPr/>
              </p:nvSpPr>
              <p:spPr>
                <a:xfrm>
                  <a:off x="5545114" y="5354212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3" name="Oval 542">
                  <a:extLst>
                    <a:ext uri="{FF2B5EF4-FFF2-40B4-BE49-F238E27FC236}">
                      <a16:creationId xmlns:a16="http://schemas.microsoft.com/office/drawing/2014/main" id="{6C6DC6D6-4B2A-47FA-B4C7-D92D01059B08}"/>
                    </a:ext>
                  </a:extLst>
                </p:cNvPr>
                <p:cNvSpPr/>
                <p:nvPr/>
              </p:nvSpPr>
              <p:spPr>
                <a:xfrm>
                  <a:off x="5484739" y="5325759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4" name="Oval 543">
                  <a:extLst>
                    <a:ext uri="{FF2B5EF4-FFF2-40B4-BE49-F238E27FC236}">
                      <a16:creationId xmlns:a16="http://schemas.microsoft.com/office/drawing/2014/main" id="{6FBF4583-5491-2539-B683-5AEE3E13B35A}"/>
                    </a:ext>
                  </a:extLst>
                </p:cNvPr>
                <p:cNvSpPr/>
                <p:nvPr/>
              </p:nvSpPr>
              <p:spPr>
                <a:xfrm>
                  <a:off x="5545114" y="5479405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5" name="Oval 544">
                  <a:extLst>
                    <a:ext uri="{FF2B5EF4-FFF2-40B4-BE49-F238E27FC236}">
                      <a16:creationId xmlns:a16="http://schemas.microsoft.com/office/drawing/2014/main" id="{1CED8D76-FB79-266D-742C-4D7FB4A238E4}"/>
                    </a:ext>
                  </a:extLst>
                </p:cNvPr>
                <p:cNvSpPr/>
                <p:nvPr/>
              </p:nvSpPr>
              <p:spPr>
                <a:xfrm>
                  <a:off x="5507014" y="5547692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6" name="Oval 545">
                  <a:extLst>
                    <a:ext uri="{FF2B5EF4-FFF2-40B4-BE49-F238E27FC236}">
                      <a16:creationId xmlns:a16="http://schemas.microsoft.com/office/drawing/2014/main" id="{654F462C-AB63-0F19-F1B4-BCE6E25D226B}"/>
                    </a:ext>
                  </a:extLst>
                </p:cNvPr>
                <p:cNvSpPr/>
                <p:nvPr/>
              </p:nvSpPr>
              <p:spPr>
                <a:xfrm>
                  <a:off x="5439214" y="5572067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7" name="Oval 546">
                  <a:extLst>
                    <a:ext uri="{FF2B5EF4-FFF2-40B4-BE49-F238E27FC236}">
                      <a16:creationId xmlns:a16="http://schemas.microsoft.com/office/drawing/2014/main" id="{8C634490-8964-2DC9-7FBF-E32FE5CB7485}"/>
                    </a:ext>
                  </a:extLst>
                </p:cNvPr>
                <p:cNvSpPr/>
                <p:nvPr/>
              </p:nvSpPr>
              <p:spPr>
                <a:xfrm>
                  <a:off x="5494264" y="5177925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8" name="Oval 547">
                  <a:extLst>
                    <a:ext uri="{FF2B5EF4-FFF2-40B4-BE49-F238E27FC236}">
                      <a16:creationId xmlns:a16="http://schemas.microsoft.com/office/drawing/2014/main" id="{1F830DA3-F662-A6F1-556D-C74B4D927FB4}"/>
                    </a:ext>
                  </a:extLst>
                </p:cNvPr>
                <p:cNvSpPr/>
                <p:nvPr/>
              </p:nvSpPr>
              <p:spPr>
                <a:xfrm>
                  <a:off x="5458264" y="5240399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9" name="Oval 548">
                  <a:extLst>
                    <a:ext uri="{FF2B5EF4-FFF2-40B4-BE49-F238E27FC236}">
                      <a16:creationId xmlns:a16="http://schemas.microsoft.com/office/drawing/2014/main" id="{FB12F3C0-1475-AD59-298F-9A62CDA7314A}"/>
                    </a:ext>
                  </a:extLst>
                </p:cNvPr>
                <p:cNvSpPr/>
                <p:nvPr/>
              </p:nvSpPr>
              <p:spPr>
                <a:xfrm>
                  <a:off x="5424364" y="5316355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0" name="Oval 549">
                  <a:extLst>
                    <a:ext uri="{FF2B5EF4-FFF2-40B4-BE49-F238E27FC236}">
                      <a16:creationId xmlns:a16="http://schemas.microsoft.com/office/drawing/2014/main" id="{4AED2D28-AFD1-1479-A012-6B5467F71861}"/>
                    </a:ext>
                  </a:extLst>
                </p:cNvPr>
                <p:cNvSpPr/>
                <p:nvPr/>
              </p:nvSpPr>
              <p:spPr>
                <a:xfrm>
                  <a:off x="5388364" y="5363493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1" name="Oval 550">
                  <a:extLst>
                    <a:ext uri="{FF2B5EF4-FFF2-40B4-BE49-F238E27FC236}">
                      <a16:creationId xmlns:a16="http://schemas.microsoft.com/office/drawing/2014/main" id="{153A6659-5EB9-79A0-9324-F7E80ABAD330}"/>
                    </a:ext>
                  </a:extLst>
                </p:cNvPr>
                <p:cNvSpPr/>
                <p:nvPr/>
              </p:nvSpPr>
              <p:spPr>
                <a:xfrm>
                  <a:off x="5388364" y="5443405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2" name="Oval 551">
                  <a:extLst>
                    <a:ext uri="{FF2B5EF4-FFF2-40B4-BE49-F238E27FC236}">
                      <a16:creationId xmlns:a16="http://schemas.microsoft.com/office/drawing/2014/main" id="{6FBD012C-BB15-6FDB-8ABF-2525059695AE}"/>
                    </a:ext>
                  </a:extLst>
                </p:cNvPr>
                <p:cNvSpPr/>
                <p:nvPr/>
              </p:nvSpPr>
              <p:spPr>
                <a:xfrm>
                  <a:off x="5341789" y="5555117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53" name="Group 552">
                  <a:extLst>
                    <a:ext uri="{FF2B5EF4-FFF2-40B4-BE49-F238E27FC236}">
                      <a16:creationId xmlns:a16="http://schemas.microsoft.com/office/drawing/2014/main" id="{872FE011-D626-0C98-5E7B-32A0C332A878}"/>
                    </a:ext>
                  </a:extLst>
                </p:cNvPr>
                <p:cNvGrpSpPr/>
                <p:nvPr/>
              </p:nvGrpSpPr>
              <p:grpSpPr>
                <a:xfrm rot="6455439">
                  <a:off x="5269789" y="4546268"/>
                  <a:ext cx="318750" cy="612485"/>
                  <a:chOff x="8259225" y="4268001"/>
                  <a:chExt cx="318750" cy="612485"/>
                </a:xfrm>
                <a:grpFill/>
              </p:grpSpPr>
              <p:sp>
                <p:nvSpPr>
                  <p:cNvPr id="655" name="Oval 654">
                    <a:extLst>
                      <a:ext uri="{FF2B5EF4-FFF2-40B4-BE49-F238E27FC236}">
                        <a16:creationId xmlns:a16="http://schemas.microsoft.com/office/drawing/2014/main" id="{C0DA9236-696E-D945-6311-5F0EF1D2AF45}"/>
                      </a:ext>
                    </a:extLst>
                  </p:cNvPr>
                  <p:cNvSpPr/>
                  <p:nvPr/>
                </p:nvSpPr>
                <p:spPr>
                  <a:xfrm>
                    <a:off x="8305800" y="4707911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" name="Oval 655">
                    <a:extLst>
                      <a:ext uri="{FF2B5EF4-FFF2-40B4-BE49-F238E27FC236}">
                        <a16:creationId xmlns:a16="http://schemas.microsoft.com/office/drawing/2014/main" id="{356F35F5-F904-DFF8-6647-CD405F3201AB}"/>
                      </a:ext>
                    </a:extLst>
                  </p:cNvPr>
                  <p:cNvSpPr/>
                  <p:nvPr/>
                </p:nvSpPr>
                <p:spPr>
                  <a:xfrm>
                    <a:off x="8269800" y="4808486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7" name="Oval 656">
                    <a:extLst>
                      <a:ext uri="{FF2B5EF4-FFF2-40B4-BE49-F238E27FC236}">
                        <a16:creationId xmlns:a16="http://schemas.microsoft.com/office/drawing/2014/main" id="{D3433857-A196-F53A-3487-41695DBF4A8C}"/>
                      </a:ext>
                    </a:extLst>
                  </p:cNvPr>
                  <p:cNvSpPr/>
                  <p:nvPr/>
                </p:nvSpPr>
                <p:spPr>
                  <a:xfrm>
                    <a:off x="8505975" y="4268001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8" name="Oval 657">
                    <a:extLst>
                      <a:ext uri="{FF2B5EF4-FFF2-40B4-BE49-F238E27FC236}">
                        <a16:creationId xmlns:a16="http://schemas.microsoft.com/office/drawing/2014/main" id="{5543AED8-B734-9723-D274-09F9D3B19B27}"/>
                      </a:ext>
                    </a:extLst>
                  </p:cNvPr>
                  <p:cNvSpPr/>
                  <p:nvPr/>
                </p:nvSpPr>
                <p:spPr>
                  <a:xfrm>
                    <a:off x="8481600" y="4330719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9" name="Oval 658">
                    <a:extLst>
                      <a:ext uri="{FF2B5EF4-FFF2-40B4-BE49-F238E27FC236}">
                        <a16:creationId xmlns:a16="http://schemas.microsoft.com/office/drawing/2014/main" id="{08AF8EFE-E555-7AA5-1FC4-B2367AF5E6E8}"/>
                      </a:ext>
                    </a:extLst>
                  </p:cNvPr>
                  <p:cNvSpPr/>
                  <p:nvPr/>
                </p:nvSpPr>
                <p:spPr>
                  <a:xfrm>
                    <a:off x="8493525" y="4601890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0" name="Oval 659">
                    <a:extLst>
                      <a:ext uri="{FF2B5EF4-FFF2-40B4-BE49-F238E27FC236}">
                        <a16:creationId xmlns:a16="http://schemas.microsoft.com/office/drawing/2014/main" id="{5D7698CC-944D-2F68-FFE0-0C9A1CCF4A70}"/>
                      </a:ext>
                    </a:extLst>
                  </p:cNvPr>
                  <p:cNvSpPr/>
                  <p:nvPr/>
                </p:nvSpPr>
                <p:spPr>
                  <a:xfrm>
                    <a:off x="8462550" y="4543006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1" name="Oval 660">
                    <a:extLst>
                      <a:ext uri="{FF2B5EF4-FFF2-40B4-BE49-F238E27FC236}">
                        <a16:creationId xmlns:a16="http://schemas.microsoft.com/office/drawing/2014/main" id="{3CAA19E5-8E5C-8D95-BCF1-3686EFA2443F}"/>
                      </a:ext>
                    </a:extLst>
                  </p:cNvPr>
                  <p:cNvSpPr/>
                  <p:nvPr/>
                </p:nvSpPr>
                <p:spPr>
                  <a:xfrm>
                    <a:off x="8402175" y="4514553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2" name="Oval 661">
                    <a:extLst>
                      <a:ext uri="{FF2B5EF4-FFF2-40B4-BE49-F238E27FC236}">
                        <a16:creationId xmlns:a16="http://schemas.microsoft.com/office/drawing/2014/main" id="{4B7B000B-644A-0E96-D52C-7459D07E1570}"/>
                      </a:ext>
                    </a:extLst>
                  </p:cNvPr>
                  <p:cNvSpPr/>
                  <p:nvPr/>
                </p:nvSpPr>
                <p:spPr>
                  <a:xfrm>
                    <a:off x="8462550" y="4668199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3" name="Oval 662">
                    <a:extLst>
                      <a:ext uri="{FF2B5EF4-FFF2-40B4-BE49-F238E27FC236}">
                        <a16:creationId xmlns:a16="http://schemas.microsoft.com/office/drawing/2014/main" id="{FAD1F955-F313-A155-21D0-93A3E15EC341}"/>
                      </a:ext>
                    </a:extLst>
                  </p:cNvPr>
                  <p:cNvSpPr/>
                  <p:nvPr/>
                </p:nvSpPr>
                <p:spPr>
                  <a:xfrm>
                    <a:off x="8424450" y="4736486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4" name="Oval 663">
                    <a:extLst>
                      <a:ext uri="{FF2B5EF4-FFF2-40B4-BE49-F238E27FC236}">
                        <a16:creationId xmlns:a16="http://schemas.microsoft.com/office/drawing/2014/main" id="{80BB34F3-33BB-68AD-CE0D-A368D33E020D}"/>
                      </a:ext>
                    </a:extLst>
                  </p:cNvPr>
                  <p:cNvSpPr/>
                  <p:nvPr/>
                </p:nvSpPr>
                <p:spPr>
                  <a:xfrm>
                    <a:off x="8356650" y="4760861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5" name="Oval 664">
                    <a:extLst>
                      <a:ext uri="{FF2B5EF4-FFF2-40B4-BE49-F238E27FC236}">
                        <a16:creationId xmlns:a16="http://schemas.microsoft.com/office/drawing/2014/main" id="{16976EB2-8860-3FE5-385B-7B50AA5E29C8}"/>
                      </a:ext>
                    </a:extLst>
                  </p:cNvPr>
                  <p:cNvSpPr/>
                  <p:nvPr/>
                </p:nvSpPr>
                <p:spPr>
                  <a:xfrm>
                    <a:off x="8411700" y="4366719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6" name="Oval 665">
                    <a:extLst>
                      <a:ext uri="{FF2B5EF4-FFF2-40B4-BE49-F238E27FC236}">
                        <a16:creationId xmlns:a16="http://schemas.microsoft.com/office/drawing/2014/main" id="{62B650A3-962F-0BE8-E567-B6E6A5DCF40E}"/>
                      </a:ext>
                    </a:extLst>
                  </p:cNvPr>
                  <p:cNvSpPr/>
                  <p:nvPr/>
                </p:nvSpPr>
                <p:spPr>
                  <a:xfrm>
                    <a:off x="8375700" y="4429193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7" name="Oval 666">
                    <a:extLst>
                      <a:ext uri="{FF2B5EF4-FFF2-40B4-BE49-F238E27FC236}">
                        <a16:creationId xmlns:a16="http://schemas.microsoft.com/office/drawing/2014/main" id="{A695EDD0-264A-977B-5E2E-A76729D3715F}"/>
                      </a:ext>
                    </a:extLst>
                  </p:cNvPr>
                  <p:cNvSpPr/>
                  <p:nvPr/>
                </p:nvSpPr>
                <p:spPr>
                  <a:xfrm>
                    <a:off x="8341800" y="4505149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8" name="Oval 667">
                    <a:extLst>
                      <a:ext uri="{FF2B5EF4-FFF2-40B4-BE49-F238E27FC236}">
                        <a16:creationId xmlns:a16="http://schemas.microsoft.com/office/drawing/2014/main" id="{E809D471-C4DC-4583-3BCD-A68832CF8044}"/>
                      </a:ext>
                    </a:extLst>
                  </p:cNvPr>
                  <p:cNvSpPr/>
                  <p:nvPr/>
                </p:nvSpPr>
                <p:spPr>
                  <a:xfrm>
                    <a:off x="8305800" y="4552287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9" name="Oval 668">
                    <a:extLst>
                      <a:ext uri="{FF2B5EF4-FFF2-40B4-BE49-F238E27FC236}">
                        <a16:creationId xmlns:a16="http://schemas.microsoft.com/office/drawing/2014/main" id="{F5FBD7ED-ABF8-9E81-C4BC-1E079F124CE5}"/>
                      </a:ext>
                    </a:extLst>
                  </p:cNvPr>
                  <p:cNvSpPr/>
                  <p:nvPr/>
                </p:nvSpPr>
                <p:spPr>
                  <a:xfrm>
                    <a:off x="8305800" y="4632199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0" name="Oval 669">
                    <a:extLst>
                      <a:ext uri="{FF2B5EF4-FFF2-40B4-BE49-F238E27FC236}">
                        <a16:creationId xmlns:a16="http://schemas.microsoft.com/office/drawing/2014/main" id="{2A20EA01-366F-71E4-B41F-4B6AA5DC1A1D}"/>
                      </a:ext>
                    </a:extLst>
                  </p:cNvPr>
                  <p:cNvSpPr/>
                  <p:nvPr/>
                </p:nvSpPr>
                <p:spPr>
                  <a:xfrm>
                    <a:off x="8259225" y="4743911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54" name="Group 553">
                  <a:extLst>
                    <a:ext uri="{FF2B5EF4-FFF2-40B4-BE49-F238E27FC236}">
                      <a16:creationId xmlns:a16="http://schemas.microsoft.com/office/drawing/2014/main" id="{49DF095E-9983-2045-ACCD-2DE3E4CEB0FC}"/>
                    </a:ext>
                  </a:extLst>
                </p:cNvPr>
                <p:cNvGrpSpPr/>
                <p:nvPr/>
              </p:nvGrpSpPr>
              <p:grpSpPr>
                <a:xfrm rot="402307">
                  <a:off x="5022723" y="4948602"/>
                  <a:ext cx="318750" cy="612485"/>
                  <a:chOff x="8259225" y="4268001"/>
                  <a:chExt cx="318750" cy="612485"/>
                </a:xfrm>
                <a:grpFill/>
              </p:grpSpPr>
              <p:sp>
                <p:nvSpPr>
                  <p:cNvPr id="639" name="Oval 638">
                    <a:extLst>
                      <a:ext uri="{FF2B5EF4-FFF2-40B4-BE49-F238E27FC236}">
                        <a16:creationId xmlns:a16="http://schemas.microsoft.com/office/drawing/2014/main" id="{24805961-E14C-86C5-223A-B0F04F551EB9}"/>
                      </a:ext>
                    </a:extLst>
                  </p:cNvPr>
                  <p:cNvSpPr/>
                  <p:nvPr/>
                </p:nvSpPr>
                <p:spPr>
                  <a:xfrm>
                    <a:off x="8305800" y="4707911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0" name="Oval 639">
                    <a:extLst>
                      <a:ext uri="{FF2B5EF4-FFF2-40B4-BE49-F238E27FC236}">
                        <a16:creationId xmlns:a16="http://schemas.microsoft.com/office/drawing/2014/main" id="{1830F2A6-3FBF-B61E-9357-5FD5D8B87C25}"/>
                      </a:ext>
                    </a:extLst>
                  </p:cNvPr>
                  <p:cNvSpPr/>
                  <p:nvPr/>
                </p:nvSpPr>
                <p:spPr>
                  <a:xfrm>
                    <a:off x="8269800" y="4808486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1" name="Oval 640">
                    <a:extLst>
                      <a:ext uri="{FF2B5EF4-FFF2-40B4-BE49-F238E27FC236}">
                        <a16:creationId xmlns:a16="http://schemas.microsoft.com/office/drawing/2014/main" id="{43760129-550A-A51B-B074-BDF2823A00E6}"/>
                      </a:ext>
                    </a:extLst>
                  </p:cNvPr>
                  <p:cNvSpPr/>
                  <p:nvPr/>
                </p:nvSpPr>
                <p:spPr>
                  <a:xfrm>
                    <a:off x="8505975" y="4268001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2" name="Oval 641">
                    <a:extLst>
                      <a:ext uri="{FF2B5EF4-FFF2-40B4-BE49-F238E27FC236}">
                        <a16:creationId xmlns:a16="http://schemas.microsoft.com/office/drawing/2014/main" id="{A20A18FC-202E-D570-008E-215D4B1B9A8D}"/>
                      </a:ext>
                    </a:extLst>
                  </p:cNvPr>
                  <p:cNvSpPr/>
                  <p:nvPr/>
                </p:nvSpPr>
                <p:spPr>
                  <a:xfrm>
                    <a:off x="8481600" y="4330719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3" name="Oval 642">
                    <a:extLst>
                      <a:ext uri="{FF2B5EF4-FFF2-40B4-BE49-F238E27FC236}">
                        <a16:creationId xmlns:a16="http://schemas.microsoft.com/office/drawing/2014/main" id="{A9CE37C2-4F99-6EA6-AE33-003DD1E57868}"/>
                      </a:ext>
                    </a:extLst>
                  </p:cNvPr>
                  <p:cNvSpPr/>
                  <p:nvPr/>
                </p:nvSpPr>
                <p:spPr>
                  <a:xfrm>
                    <a:off x="8493525" y="4601890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4" name="Oval 643">
                    <a:extLst>
                      <a:ext uri="{FF2B5EF4-FFF2-40B4-BE49-F238E27FC236}">
                        <a16:creationId xmlns:a16="http://schemas.microsoft.com/office/drawing/2014/main" id="{3AFD56B0-FD24-EE6D-234D-4C7AA5C16CAF}"/>
                      </a:ext>
                    </a:extLst>
                  </p:cNvPr>
                  <p:cNvSpPr/>
                  <p:nvPr/>
                </p:nvSpPr>
                <p:spPr>
                  <a:xfrm>
                    <a:off x="8462550" y="4543006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5" name="Oval 644">
                    <a:extLst>
                      <a:ext uri="{FF2B5EF4-FFF2-40B4-BE49-F238E27FC236}">
                        <a16:creationId xmlns:a16="http://schemas.microsoft.com/office/drawing/2014/main" id="{30D48AC3-4BB3-FBC6-F9ED-8AAAEA25F709}"/>
                      </a:ext>
                    </a:extLst>
                  </p:cNvPr>
                  <p:cNvSpPr/>
                  <p:nvPr/>
                </p:nvSpPr>
                <p:spPr>
                  <a:xfrm>
                    <a:off x="8402175" y="4514553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6" name="Oval 645">
                    <a:extLst>
                      <a:ext uri="{FF2B5EF4-FFF2-40B4-BE49-F238E27FC236}">
                        <a16:creationId xmlns:a16="http://schemas.microsoft.com/office/drawing/2014/main" id="{127039B2-44BC-CF14-3033-3C83D07DEA78}"/>
                      </a:ext>
                    </a:extLst>
                  </p:cNvPr>
                  <p:cNvSpPr/>
                  <p:nvPr/>
                </p:nvSpPr>
                <p:spPr>
                  <a:xfrm>
                    <a:off x="8462550" y="4668199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7" name="Oval 646">
                    <a:extLst>
                      <a:ext uri="{FF2B5EF4-FFF2-40B4-BE49-F238E27FC236}">
                        <a16:creationId xmlns:a16="http://schemas.microsoft.com/office/drawing/2014/main" id="{B83BBB88-57F7-059E-0AB8-2CA62BB06F38}"/>
                      </a:ext>
                    </a:extLst>
                  </p:cNvPr>
                  <p:cNvSpPr/>
                  <p:nvPr/>
                </p:nvSpPr>
                <p:spPr>
                  <a:xfrm>
                    <a:off x="8424450" y="4736486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8" name="Oval 647">
                    <a:extLst>
                      <a:ext uri="{FF2B5EF4-FFF2-40B4-BE49-F238E27FC236}">
                        <a16:creationId xmlns:a16="http://schemas.microsoft.com/office/drawing/2014/main" id="{9BD9763D-0A4C-3866-5B6F-A6109F50224B}"/>
                      </a:ext>
                    </a:extLst>
                  </p:cNvPr>
                  <p:cNvSpPr/>
                  <p:nvPr/>
                </p:nvSpPr>
                <p:spPr>
                  <a:xfrm>
                    <a:off x="8356650" y="4760861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9" name="Oval 648">
                    <a:extLst>
                      <a:ext uri="{FF2B5EF4-FFF2-40B4-BE49-F238E27FC236}">
                        <a16:creationId xmlns:a16="http://schemas.microsoft.com/office/drawing/2014/main" id="{B3035A5C-9660-BC40-5D13-4362112162F9}"/>
                      </a:ext>
                    </a:extLst>
                  </p:cNvPr>
                  <p:cNvSpPr/>
                  <p:nvPr/>
                </p:nvSpPr>
                <p:spPr>
                  <a:xfrm>
                    <a:off x="8411700" y="4366719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0" name="Oval 649">
                    <a:extLst>
                      <a:ext uri="{FF2B5EF4-FFF2-40B4-BE49-F238E27FC236}">
                        <a16:creationId xmlns:a16="http://schemas.microsoft.com/office/drawing/2014/main" id="{5A989A29-1D00-6501-74F8-58699DAD9E07}"/>
                      </a:ext>
                    </a:extLst>
                  </p:cNvPr>
                  <p:cNvSpPr/>
                  <p:nvPr/>
                </p:nvSpPr>
                <p:spPr>
                  <a:xfrm>
                    <a:off x="8375700" y="4429193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1" name="Oval 650">
                    <a:extLst>
                      <a:ext uri="{FF2B5EF4-FFF2-40B4-BE49-F238E27FC236}">
                        <a16:creationId xmlns:a16="http://schemas.microsoft.com/office/drawing/2014/main" id="{2A9A27E6-E0E7-9D4D-142C-6DC1C629B274}"/>
                      </a:ext>
                    </a:extLst>
                  </p:cNvPr>
                  <p:cNvSpPr/>
                  <p:nvPr/>
                </p:nvSpPr>
                <p:spPr>
                  <a:xfrm>
                    <a:off x="8341800" y="4505149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2" name="Oval 651">
                    <a:extLst>
                      <a:ext uri="{FF2B5EF4-FFF2-40B4-BE49-F238E27FC236}">
                        <a16:creationId xmlns:a16="http://schemas.microsoft.com/office/drawing/2014/main" id="{C9855A6F-796B-0E43-71DB-8F8866E2647F}"/>
                      </a:ext>
                    </a:extLst>
                  </p:cNvPr>
                  <p:cNvSpPr/>
                  <p:nvPr/>
                </p:nvSpPr>
                <p:spPr>
                  <a:xfrm>
                    <a:off x="8305800" y="4552287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3" name="Oval 652">
                    <a:extLst>
                      <a:ext uri="{FF2B5EF4-FFF2-40B4-BE49-F238E27FC236}">
                        <a16:creationId xmlns:a16="http://schemas.microsoft.com/office/drawing/2014/main" id="{76DB669A-E061-B15B-0943-D0DD8C70D12D}"/>
                      </a:ext>
                    </a:extLst>
                  </p:cNvPr>
                  <p:cNvSpPr/>
                  <p:nvPr/>
                </p:nvSpPr>
                <p:spPr>
                  <a:xfrm>
                    <a:off x="8305800" y="4632199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4" name="Oval 653">
                    <a:extLst>
                      <a:ext uri="{FF2B5EF4-FFF2-40B4-BE49-F238E27FC236}">
                        <a16:creationId xmlns:a16="http://schemas.microsoft.com/office/drawing/2014/main" id="{0DCDF172-F4C9-AA08-0716-CB3DFD8FC40E}"/>
                      </a:ext>
                    </a:extLst>
                  </p:cNvPr>
                  <p:cNvSpPr/>
                  <p:nvPr/>
                </p:nvSpPr>
                <p:spPr>
                  <a:xfrm>
                    <a:off x="8259225" y="4743911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55" name="Group 554">
                  <a:extLst>
                    <a:ext uri="{FF2B5EF4-FFF2-40B4-BE49-F238E27FC236}">
                      <a16:creationId xmlns:a16="http://schemas.microsoft.com/office/drawing/2014/main" id="{FD50C409-C620-F7C5-904A-4BDCDE3D6103}"/>
                    </a:ext>
                  </a:extLst>
                </p:cNvPr>
                <p:cNvGrpSpPr/>
                <p:nvPr/>
              </p:nvGrpSpPr>
              <p:grpSpPr>
                <a:xfrm rot="6455439">
                  <a:off x="5136700" y="5434806"/>
                  <a:ext cx="318750" cy="612485"/>
                  <a:chOff x="8259225" y="4268001"/>
                  <a:chExt cx="318750" cy="612485"/>
                </a:xfrm>
                <a:grpFill/>
              </p:grpSpPr>
              <p:sp>
                <p:nvSpPr>
                  <p:cNvPr id="623" name="Oval 622">
                    <a:extLst>
                      <a:ext uri="{FF2B5EF4-FFF2-40B4-BE49-F238E27FC236}">
                        <a16:creationId xmlns:a16="http://schemas.microsoft.com/office/drawing/2014/main" id="{6600B3FD-ACAB-2A02-08B6-425ABC60576F}"/>
                      </a:ext>
                    </a:extLst>
                  </p:cNvPr>
                  <p:cNvSpPr/>
                  <p:nvPr/>
                </p:nvSpPr>
                <p:spPr>
                  <a:xfrm>
                    <a:off x="8305800" y="4707911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4" name="Oval 623">
                    <a:extLst>
                      <a:ext uri="{FF2B5EF4-FFF2-40B4-BE49-F238E27FC236}">
                        <a16:creationId xmlns:a16="http://schemas.microsoft.com/office/drawing/2014/main" id="{8285695E-E338-5CD7-793C-C6AC54C47DC0}"/>
                      </a:ext>
                    </a:extLst>
                  </p:cNvPr>
                  <p:cNvSpPr/>
                  <p:nvPr/>
                </p:nvSpPr>
                <p:spPr>
                  <a:xfrm>
                    <a:off x="8269800" y="4808486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5" name="Oval 624">
                    <a:extLst>
                      <a:ext uri="{FF2B5EF4-FFF2-40B4-BE49-F238E27FC236}">
                        <a16:creationId xmlns:a16="http://schemas.microsoft.com/office/drawing/2014/main" id="{A32E24B5-62E1-EB17-AC10-6E7486CFE7E9}"/>
                      </a:ext>
                    </a:extLst>
                  </p:cNvPr>
                  <p:cNvSpPr/>
                  <p:nvPr/>
                </p:nvSpPr>
                <p:spPr>
                  <a:xfrm>
                    <a:off x="8505975" y="4268001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6" name="Oval 625">
                    <a:extLst>
                      <a:ext uri="{FF2B5EF4-FFF2-40B4-BE49-F238E27FC236}">
                        <a16:creationId xmlns:a16="http://schemas.microsoft.com/office/drawing/2014/main" id="{790EF868-BDA6-D922-3447-C10C688BAC64}"/>
                      </a:ext>
                    </a:extLst>
                  </p:cNvPr>
                  <p:cNvSpPr/>
                  <p:nvPr/>
                </p:nvSpPr>
                <p:spPr>
                  <a:xfrm>
                    <a:off x="8481600" y="4330719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7" name="Oval 626">
                    <a:extLst>
                      <a:ext uri="{FF2B5EF4-FFF2-40B4-BE49-F238E27FC236}">
                        <a16:creationId xmlns:a16="http://schemas.microsoft.com/office/drawing/2014/main" id="{1E6BBB2A-81BE-B578-E47F-0B0C7E888F6B}"/>
                      </a:ext>
                    </a:extLst>
                  </p:cNvPr>
                  <p:cNvSpPr/>
                  <p:nvPr/>
                </p:nvSpPr>
                <p:spPr>
                  <a:xfrm>
                    <a:off x="8493525" y="4601890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8" name="Oval 627">
                    <a:extLst>
                      <a:ext uri="{FF2B5EF4-FFF2-40B4-BE49-F238E27FC236}">
                        <a16:creationId xmlns:a16="http://schemas.microsoft.com/office/drawing/2014/main" id="{19E9BE44-098A-260C-6087-83F5FA2418CF}"/>
                      </a:ext>
                    </a:extLst>
                  </p:cNvPr>
                  <p:cNvSpPr/>
                  <p:nvPr/>
                </p:nvSpPr>
                <p:spPr>
                  <a:xfrm>
                    <a:off x="8462550" y="4543006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9" name="Oval 628">
                    <a:extLst>
                      <a:ext uri="{FF2B5EF4-FFF2-40B4-BE49-F238E27FC236}">
                        <a16:creationId xmlns:a16="http://schemas.microsoft.com/office/drawing/2014/main" id="{DEB6A6E7-F37F-AA91-8A59-DAC38E9B155C}"/>
                      </a:ext>
                    </a:extLst>
                  </p:cNvPr>
                  <p:cNvSpPr/>
                  <p:nvPr/>
                </p:nvSpPr>
                <p:spPr>
                  <a:xfrm>
                    <a:off x="8402175" y="4514553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0" name="Oval 629">
                    <a:extLst>
                      <a:ext uri="{FF2B5EF4-FFF2-40B4-BE49-F238E27FC236}">
                        <a16:creationId xmlns:a16="http://schemas.microsoft.com/office/drawing/2014/main" id="{AF657319-704C-4843-4736-CCB5A4417CA5}"/>
                      </a:ext>
                    </a:extLst>
                  </p:cNvPr>
                  <p:cNvSpPr/>
                  <p:nvPr/>
                </p:nvSpPr>
                <p:spPr>
                  <a:xfrm>
                    <a:off x="8462550" y="4668199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1" name="Oval 630">
                    <a:extLst>
                      <a:ext uri="{FF2B5EF4-FFF2-40B4-BE49-F238E27FC236}">
                        <a16:creationId xmlns:a16="http://schemas.microsoft.com/office/drawing/2014/main" id="{3A923C39-90BF-CF9D-FDD4-F8151EAA793C}"/>
                      </a:ext>
                    </a:extLst>
                  </p:cNvPr>
                  <p:cNvSpPr/>
                  <p:nvPr/>
                </p:nvSpPr>
                <p:spPr>
                  <a:xfrm>
                    <a:off x="8424450" y="4736486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2" name="Oval 631">
                    <a:extLst>
                      <a:ext uri="{FF2B5EF4-FFF2-40B4-BE49-F238E27FC236}">
                        <a16:creationId xmlns:a16="http://schemas.microsoft.com/office/drawing/2014/main" id="{838BE083-8123-CBD2-2E06-31896D3EB3A4}"/>
                      </a:ext>
                    </a:extLst>
                  </p:cNvPr>
                  <p:cNvSpPr/>
                  <p:nvPr/>
                </p:nvSpPr>
                <p:spPr>
                  <a:xfrm>
                    <a:off x="8356650" y="4760861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3" name="Oval 632">
                    <a:extLst>
                      <a:ext uri="{FF2B5EF4-FFF2-40B4-BE49-F238E27FC236}">
                        <a16:creationId xmlns:a16="http://schemas.microsoft.com/office/drawing/2014/main" id="{D27E24AF-2FF1-05A4-1481-F887919409DF}"/>
                      </a:ext>
                    </a:extLst>
                  </p:cNvPr>
                  <p:cNvSpPr/>
                  <p:nvPr/>
                </p:nvSpPr>
                <p:spPr>
                  <a:xfrm>
                    <a:off x="8411700" y="4366719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4" name="Oval 633">
                    <a:extLst>
                      <a:ext uri="{FF2B5EF4-FFF2-40B4-BE49-F238E27FC236}">
                        <a16:creationId xmlns:a16="http://schemas.microsoft.com/office/drawing/2014/main" id="{B719611A-BC6B-AF81-C92B-83F074C7808A}"/>
                      </a:ext>
                    </a:extLst>
                  </p:cNvPr>
                  <p:cNvSpPr/>
                  <p:nvPr/>
                </p:nvSpPr>
                <p:spPr>
                  <a:xfrm>
                    <a:off x="8375700" y="4429193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5" name="Oval 634">
                    <a:extLst>
                      <a:ext uri="{FF2B5EF4-FFF2-40B4-BE49-F238E27FC236}">
                        <a16:creationId xmlns:a16="http://schemas.microsoft.com/office/drawing/2014/main" id="{26094462-E698-97F8-2175-BCA79D0B2A60}"/>
                      </a:ext>
                    </a:extLst>
                  </p:cNvPr>
                  <p:cNvSpPr/>
                  <p:nvPr/>
                </p:nvSpPr>
                <p:spPr>
                  <a:xfrm>
                    <a:off x="8341800" y="4505149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6" name="Oval 635">
                    <a:extLst>
                      <a:ext uri="{FF2B5EF4-FFF2-40B4-BE49-F238E27FC236}">
                        <a16:creationId xmlns:a16="http://schemas.microsoft.com/office/drawing/2014/main" id="{5E20CD76-76DD-782A-0BA8-3C93874FFF97}"/>
                      </a:ext>
                    </a:extLst>
                  </p:cNvPr>
                  <p:cNvSpPr/>
                  <p:nvPr/>
                </p:nvSpPr>
                <p:spPr>
                  <a:xfrm>
                    <a:off x="8305800" y="4552287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7" name="Oval 636">
                    <a:extLst>
                      <a:ext uri="{FF2B5EF4-FFF2-40B4-BE49-F238E27FC236}">
                        <a16:creationId xmlns:a16="http://schemas.microsoft.com/office/drawing/2014/main" id="{5A46D883-4EC2-9582-4EBD-84C09AEC2E74}"/>
                      </a:ext>
                    </a:extLst>
                  </p:cNvPr>
                  <p:cNvSpPr/>
                  <p:nvPr/>
                </p:nvSpPr>
                <p:spPr>
                  <a:xfrm>
                    <a:off x="8305800" y="4632199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8" name="Oval 637">
                    <a:extLst>
                      <a:ext uri="{FF2B5EF4-FFF2-40B4-BE49-F238E27FC236}">
                        <a16:creationId xmlns:a16="http://schemas.microsoft.com/office/drawing/2014/main" id="{AF188707-F3EF-7B52-37BE-2727E382DA84}"/>
                      </a:ext>
                    </a:extLst>
                  </p:cNvPr>
                  <p:cNvSpPr/>
                  <p:nvPr/>
                </p:nvSpPr>
                <p:spPr>
                  <a:xfrm>
                    <a:off x="8259225" y="4743911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56" name="Group 555">
                  <a:extLst>
                    <a:ext uri="{FF2B5EF4-FFF2-40B4-BE49-F238E27FC236}">
                      <a16:creationId xmlns:a16="http://schemas.microsoft.com/office/drawing/2014/main" id="{C1DFD680-8C23-959B-6A12-E72DAE3BA893}"/>
                    </a:ext>
                  </a:extLst>
                </p:cNvPr>
                <p:cNvGrpSpPr/>
                <p:nvPr/>
              </p:nvGrpSpPr>
              <p:grpSpPr>
                <a:xfrm rot="6455439">
                  <a:off x="5696625" y="5098500"/>
                  <a:ext cx="318750" cy="612485"/>
                  <a:chOff x="8259225" y="4268001"/>
                  <a:chExt cx="318750" cy="612485"/>
                </a:xfrm>
                <a:grpFill/>
              </p:grpSpPr>
              <p:sp>
                <p:nvSpPr>
                  <p:cNvPr id="607" name="Oval 606">
                    <a:extLst>
                      <a:ext uri="{FF2B5EF4-FFF2-40B4-BE49-F238E27FC236}">
                        <a16:creationId xmlns:a16="http://schemas.microsoft.com/office/drawing/2014/main" id="{33CD66DD-9268-592C-5F2F-C17E5469F09C}"/>
                      </a:ext>
                    </a:extLst>
                  </p:cNvPr>
                  <p:cNvSpPr/>
                  <p:nvPr/>
                </p:nvSpPr>
                <p:spPr>
                  <a:xfrm>
                    <a:off x="8305800" y="4707911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8" name="Oval 607">
                    <a:extLst>
                      <a:ext uri="{FF2B5EF4-FFF2-40B4-BE49-F238E27FC236}">
                        <a16:creationId xmlns:a16="http://schemas.microsoft.com/office/drawing/2014/main" id="{8A9D73B4-64CE-F2C4-148B-E95DC64A916E}"/>
                      </a:ext>
                    </a:extLst>
                  </p:cNvPr>
                  <p:cNvSpPr/>
                  <p:nvPr/>
                </p:nvSpPr>
                <p:spPr>
                  <a:xfrm>
                    <a:off x="8269800" y="4808486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9" name="Oval 608">
                    <a:extLst>
                      <a:ext uri="{FF2B5EF4-FFF2-40B4-BE49-F238E27FC236}">
                        <a16:creationId xmlns:a16="http://schemas.microsoft.com/office/drawing/2014/main" id="{9CD47175-75AC-65A8-C392-255C4D3384A5}"/>
                      </a:ext>
                    </a:extLst>
                  </p:cNvPr>
                  <p:cNvSpPr/>
                  <p:nvPr/>
                </p:nvSpPr>
                <p:spPr>
                  <a:xfrm>
                    <a:off x="8505975" y="4268001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0" name="Oval 609">
                    <a:extLst>
                      <a:ext uri="{FF2B5EF4-FFF2-40B4-BE49-F238E27FC236}">
                        <a16:creationId xmlns:a16="http://schemas.microsoft.com/office/drawing/2014/main" id="{0A445427-31FC-E1C3-F3FE-F01F248D94D0}"/>
                      </a:ext>
                    </a:extLst>
                  </p:cNvPr>
                  <p:cNvSpPr/>
                  <p:nvPr/>
                </p:nvSpPr>
                <p:spPr>
                  <a:xfrm>
                    <a:off x="8481600" y="4330719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1" name="Oval 610">
                    <a:extLst>
                      <a:ext uri="{FF2B5EF4-FFF2-40B4-BE49-F238E27FC236}">
                        <a16:creationId xmlns:a16="http://schemas.microsoft.com/office/drawing/2014/main" id="{C5BA26B6-4B94-CAAE-5A8C-719CB536640C}"/>
                      </a:ext>
                    </a:extLst>
                  </p:cNvPr>
                  <p:cNvSpPr/>
                  <p:nvPr/>
                </p:nvSpPr>
                <p:spPr>
                  <a:xfrm>
                    <a:off x="8493525" y="4601890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2" name="Oval 611">
                    <a:extLst>
                      <a:ext uri="{FF2B5EF4-FFF2-40B4-BE49-F238E27FC236}">
                        <a16:creationId xmlns:a16="http://schemas.microsoft.com/office/drawing/2014/main" id="{D25228F3-B901-AADC-34BC-E515EE50E985}"/>
                      </a:ext>
                    </a:extLst>
                  </p:cNvPr>
                  <p:cNvSpPr/>
                  <p:nvPr/>
                </p:nvSpPr>
                <p:spPr>
                  <a:xfrm>
                    <a:off x="8462550" y="4543006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3" name="Oval 612">
                    <a:extLst>
                      <a:ext uri="{FF2B5EF4-FFF2-40B4-BE49-F238E27FC236}">
                        <a16:creationId xmlns:a16="http://schemas.microsoft.com/office/drawing/2014/main" id="{FAD6D8EA-DCD2-4D66-9D38-737F46FC8015}"/>
                      </a:ext>
                    </a:extLst>
                  </p:cNvPr>
                  <p:cNvSpPr/>
                  <p:nvPr/>
                </p:nvSpPr>
                <p:spPr>
                  <a:xfrm>
                    <a:off x="8402175" y="4514553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4" name="Oval 613">
                    <a:extLst>
                      <a:ext uri="{FF2B5EF4-FFF2-40B4-BE49-F238E27FC236}">
                        <a16:creationId xmlns:a16="http://schemas.microsoft.com/office/drawing/2014/main" id="{74630F98-48D1-B932-CF5C-20AB3C9A48E2}"/>
                      </a:ext>
                    </a:extLst>
                  </p:cNvPr>
                  <p:cNvSpPr/>
                  <p:nvPr/>
                </p:nvSpPr>
                <p:spPr>
                  <a:xfrm>
                    <a:off x="8462550" y="4668199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5" name="Oval 614">
                    <a:extLst>
                      <a:ext uri="{FF2B5EF4-FFF2-40B4-BE49-F238E27FC236}">
                        <a16:creationId xmlns:a16="http://schemas.microsoft.com/office/drawing/2014/main" id="{4D67FEE5-27CF-C5FB-214E-4F51584B9307}"/>
                      </a:ext>
                    </a:extLst>
                  </p:cNvPr>
                  <p:cNvSpPr/>
                  <p:nvPr/>
                </p:nvSpPr>
                <p:spPr>
                  <a:xfrm>
                    <a:off x="8424450" y="4736486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6" name="Oval 615">
                    <a:extLst>
                      <a:ext uri="{FF2B5EF4-FFF2-40B4-BE49-F238E27FC236}">
                        <a16:creationId xmlns:a16="http://schemas.microsoft.com/office/drawing/2014/main" id="{A311CEE0-E439-DC70-7EAC-2BDBB4ACFA22}"/>
                      </a:ext>
                    </a:extLst>
                  </p:cNvPr>
                  <p:cNvSpPr/>
                  <p:nvPr/>
                </p:nvSpPr>
                <p:spPr>
                  <a:xfrm>
                    <a:off x="8356650" y="4760861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7" name="Oval 616">
                    <a:extLst>
                      <a:ext uri="{FF2B5EF4-FFF2-40B4-BE49-F238E27FC236}">
                        <a16:creationId xmlns:a16="http://schemas.microsoft.com/office/drawing/2014/main" id="{3A15D3B5-CC42-A551-13D8-BDC1BC9120AB}"/>
                      </a:ext>
                    </a:extLst>
                  </p:cNvPr>
                  <p:cNvSpPr/>
                  <p:nvPr/>
                </p:nvSpPr>
                <p:spPr>
                  <a:xfrm>
                    <a:off x="8411700" y="4366719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8" name="Oval 617">
                    <a:extLst>
                      <a:ext uri="{FF2B5EF4-FFF2-40B4-BE49-F238E27FC236}">
                        <a16:creationId xmlns:a16="http://schemas.microsoft.com/office/drawing/2014/main" id="{79450BE9-5134-AAF6-32A0-B5380F69B21C}"/>
                      </a:ext>
                    </a:extLst>
                  </p:cNvPr>
                  <p:cNvSpPr/>
                  <p:nvPr/>
                </p:nvSpPr>
                <p:spPr>
                  <a:xfrm>
                    <a:off x="8375700" y="4429193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9" name="Oval 618">
                    <a:extLst>
                      <a:ext uri="{FF2B5EF4-FFF2-40B4-BE49-F238E27FC236}">
                        <a16:creationId xmlns:a16="http://schemas.microsoft.com/office/drawing/2014/main" id="{70694689-EC2D-3603-5B60-A493F634BE35}"/>
                      </a:ext>
                    </a:extLst>
                  </p:cNvPr>
                  <p:cNvSpPr/>
                  <p:nvPr/>
                </p:nvSpPr>
                <p:spPr>
                  <a:xfrm>
                    <a:off x="8341800" y="4505149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0" name="Oval 619">
                    <a:extLst>
                      <a:ext uri="{FF2B5EF4-FFF2-40B4-BE49-F238E27FC236}">
                        <a16:creationId xmlns:a16="http://schemas.microsoft.com/office/drawing/2014/main" id="{C7F20A09-A61A-4B1E-970E-5608D4823C83}"/>
                      </a:ext>
                    </a:extLst>
                  </p:cNvPr>
                  <p:cNvSpPr/>
                  <p:nvPr/>
                </p:nvSpPr>
                <p:spPr>
                  <a:xfrm>
                    <a:off x="8305800" y="4552287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1" name="Oval 620">
                    <a:extLst>
                      <a:ext uri="{FF2B5EF4-FFF2-40B4-BE49-F238E27FC236}">
                        <a16:creationId xmlns:a16="http://schemas.microsoft.com/office/drawing/2014/main" id="{5DFC8DC9-8E7A-2FB1-CD3B-F7D0E3CC6EFF}"/>
                      </a:ext>
                    </a:extLst>
                  </p:cNvPr>
                  <p:cNvSpPr/>
                  <p:nvPr/>
                </p:nvSpPr>
                <p:spPr>
                  <a:xfrm>
                    <a:off x="8305800" y="4632199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2" name="Oval 621">
                    <a:extLst>
                      <a:ext uri="{FF2B5EF4-FFF2-40B4-BE49-F238E27FC236}">
                        <a16:creationId xmlns:a16="http://schemas.microsoft.com/office/drawing/2014/main" id="{5A07586C-E11F-1F14-7C10-1BD4D64CB8FD}"/>
                      </a:ext>
                    </a:extLst>
                  </p:cNvPr>
                  <p:cNvSpPr/>
                  <p:nvPr/>
                </p:nvSpPr>
                <p:spPr>
                  <a:xfrm>
                    <a:off x="8259225" y="4743911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57" name="Group 556">
                  <a:extLst>
                    <a:ext uri="{FF2B5EF4-FFF2-40B4-BE49-F238E27FC236}">
                      <a16:creationId xmlns:a16="http://schemas.microsoft.com/office/drawing/2014/main" id="{4A5C85E8-B214-32F1-78A0-D77C503E8053}"/>
                    </a:ext>
                  </a:extLst>
                </p:cNvPr>
                <p:cNvGrpSpPr/>
                <p:nvPr/>
              </p:nvGrpSpPr>
              <p:grpSpPr>
                <a:xfrm>
                  <a:off x="5516245" y="5469185"/>
                  <a:ext cx="318750" cy="612485"/>
                  <a:chOff x="8259225" y="4268001"/>
                  <a:chExt cx="318750" cy="612485"/>
                </a:xfrm>
                <a:grpFill/>
              </p:grpSpPr>
              <p:sp>
                <p:nvSpPr>
                  <p:cNvPr id="591" name="Oval 590">
                    <a:extLst>
                      <a:ext uri="{FF2B5EF4-FFF2-40B4-BE49-F238E27FC236}">
                        <a16:creationId xmlns:a16="http://schemas.microsoft.com/office/drawing/2014/main" id="{4BED0F65-6AE9-5EF3-0731-48E07A42C973}"/>
                      </a:ext>
                    </a:extLst>
                  </p:cNvPr>
                  <p:cNvSpPr/>
                  <p:nvPr/>
                </p:nvSpPr>
                <p:spPr>
                  <a:xfrm>
                    <a:off x="8305800" y="4707911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2" name="Oval 591">
                    <a:extLst>
                      <a:ext uri="{FF2B5EF4-FFF2-40B4-BE49-F238E27FC236}">
                        <a16:creationId xmlns:a16="http://schemas.microsoft.com/office/drawing/2014/main" id="{9CAFB62A-FFE9-7DD2-4D40-1F16007A519C}"/>
                      </a:ext>
                    </a:extLst>
                  </p:cNvPr>
                  <p:cNvSpPr/>
                  <p:nvPr/>
                </p:nvSpPr>
                <p:spPr>
                  <a:xfrm>
                    <a:off x="8269800" y="4808486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3" name="Oval 592">
                    <a:extLst>
                      <a:ext uri="{FF2B5EF4-FFF2-40B4-BE49-F238E27FC236}">
                        <a16:creationId xmlns:a16="http://schemas.microsoft.com/office/drawing/2014/main" id="{D9C2E1B5-DFCD-06DE-9B02-08143DFB2A5C}"/>
                      </a:ext>
                    </a:extLst>
                  </p:cNvPr>
                  <p:cNvSpPr/>
                  <p:nvPr/>
                </p:nvSpPr>
                <p:spPr>
                  <a:xfrm>
                    <a:off x="8505975" y="4268001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4" name="Oval 593">
                    <a:extLst>
                      <a:ext uri="{FF2B5EF4-FFF2-40B4-BE49-F238E27FC236}">
                        <a16:creationId xmlns:a16="http://schemas.microsoft.com/office/drawing/2014/main" id="{C64A727C-DE62-616A-E264-A525BCD2D289}"/>
                      </a:ext>
                    </a:extLst>
                  </p:cNvPr>
                  <p:cNvSpPr/>
                  <p:nvPr/>
                </p:nvSpPr>
                <p:spPr>
                  <a:xfrm>
                    <a:off x="8481600" y="4330719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5" name="Oval 594">
                    <a:extLst>
                      <a:ext uri="{FF2B5EF4-FFF2-40B4-BE49-F238E27FC236}">
                        <a16:creationId xmlns:a16="http://schemas.microsoft.com/office/drawing/2014/main" id="{EB1191D3-4E2B-2905-CA67-47A0EC4001D1}"/>
                      </a:ext>
                    </a:extLst>
                  </p:cNvPr>
                  <p:cNvSpPr/>
                  <p:nvPr/>
                </p:nvSpPr>
                <p:spPr>
                  <a:xfrm>
                    <a:off x="8493525" y="4601890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6" name="Oval 595">
                    <a:extLst>
                      <a:ext uri="{FF2B5EF4-FFF2-40B4-BE49-F238E27FC236}">
                        <a16:creationId xmlns:a16="http://schemas.microsoft.com/office/drawing/2014/main" id="{472039A4-193E-ECA3-449A-F7D48AEFB957}"/>
                      </a:ext>
                    </a:extLst>
                  </p:cNvPr>
                  <p:cNvSpPr/>
                  <p:nvPr/>
                </p:nvSpPr>
                <p:spPr>
                  <a:xfrm>
                    <a:off x="8462550" y="4543006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7" name="Oval 596">
                    <a:extLst>
                      <a:ext uri="{FF2B5EF4-FFF2-40B4-BE49-F238E27FC236}">
                        <a16:creationId xmlns:a16="http://schemas.microsoft.com/office/drawing/2014/main" id="{8B0D4B55-6083-5771-A2DD-8C34BE9D918C}"/>
                      </a:ext>
                    </a:extLst>
                  </p:cNvPr>
                  <p:cNvSpPr/>
                  <p:nvPr/>
                </p:nvSpPr>
                <p:spPr>
                  <a:xfrm>
                    <a:off x="8402175" y="4514553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8" name="Oval 597">
                    <a:extLst>
                      <a:ext uri="{FF2B5EF4-FFF2-40B4-BE49-F238E27FC236}">
                        <a16:creationId xmlns:a16="http://schemas.microsoft.com/office/drawing/2014/main" id="{5C80ADE5-F5F8-621C-54CB-AD57ED3D44C4}"/>
                      </a:ext>
                    </a:extLst>
                  </p:cNvPr>
                  <p:cNvSpPr/>
                  <p:nvPr/>
                </p:nvSpPr>
                <p:spPr>
                  <a:xfrm>
                    <a:off x="8462550" y="4668199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9" name="Oval 598">
                    <a:extLst>
                      <a:ext uri="{FF2B5EF4-FFF2-40B4-BE49-F238E27FC236}">
                        <a16:creationId xmlns:a16="http://schemas.microsoft.com/office/drawing/2014/main" id="{98F60065-48B4-9DAB-E7ED-8C8F96BD04D2}"/>
                      </a:ext>
                    </a:extLst>
                  </p:cNvPr>
                  <p:cNvSpPr/>
                  <p:nvPr/>
                </p:nvSpPr>
                <p:spPr>
                  <a:xfrm>
                    <a:off x="8424450" y="4736486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0" name="Oval 599">
                    <a:extLst>
                      <a:ext uri="{FF2B5EF4-FFF2-40B4-BE49-F238E27FC236}">
                        <a16:creationId xmlns:a16="http://schemas.microsoft.com/office/drawing/2014/main" id="{12DDD494-49C0-50C5-EC18-75DEF5C84F72}"/>
                      </a:ext>
                    </a:extLst>
                  </p:cNvPr>
                  <p:cNvSpPr/>
                  <p:nvPr/>
                </p:nvSpPr>
                <p:spPr>
                  <a:xfrm>
                    <a:off x="8356650" y="4760861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1" name="Oval 600">
                    <a:extLst>
                      <a:ext uri="{FF2B5EF4-FFF2-40B4-BE49-F238E27FC236}">
                        <a16:creationId xmlns:a16="http://schemas.microsoft.com/office/drawing/2014/main" id="{925E7E5E-A515-490C-C3DE-19F8632FF146}"/>
                      </a:ext>
                    </a:extLst>
                  </p:cNvPr>
                  <p:cNvSpPr/>
                  <p:nvPr/>
                </p:nvSpPr>
                <p:spPr>
                  <a:xfrm>
                    <a:off x="8411700" y="4366719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2" name="Oval 601">
                    <a:extLst>
                      <a:ext uri="{FF2B5EF4-FFF2-40B4-BE49-F238E27FC236}">
                        <a16:creationId xmlns:a16="http://schemas.microsoft.com/office/drawing/2014/main" id="{03EF731C-DBAD-7459-7737-141A43FF2E1C}"/>
                      </a:ext>
                    </a:extLst>
                  </p:cNvPr>
                  <p:cNvSpPr/>
                  <p:nvPr/>
                </p:nvSpPr>
                <p:spPr>
                  <a:xfrm>
                    <a:off x="8375700" y="4429193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3" name="Oval 602">
                    <a:extLst>
                      <a:ext uri="{FF2B5EF4-FFF2-40B4-BE49-F238E27FC236}">
                        <a16:creationId xmlns:a16="http://schemas.microsoft.com/office/drawing/2014/main" id="{C4F0B7A9-74D8-5D87-A490-95FF47AD95B6}"/>
                      </a:ext>
                    </a:extLst>
                  </p:cNvPr>
                  <p:cNvSpPr/>
                  <p:nvPr/>
                </p:nvSpPr>
                <p:spPr>
                  <a:xfrm>
                    <a:off x="8341800" y="4505149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4" name="Oval 603">
                    <a:extLst>
                      <a:ext uri="{FF2B5EF4-FFF2-40B4-BE49-F238E27FC236}">
                        <a16:creationId xmlns:a16="http://schemas.microsoft.com/office/drawing/2014/main" id="{E963F831-A912-508D-4294-ED186B43E0D8}"/>
                      </a:ext>
                    </a:extLst>
                  </p:cNvPr>
                  <p:cNvSpPr/>
                  <p:nvPr/>
                </p:nvSpPr>
                <p:spPr>
                  <a:xfrm>
                    <a:off x="8305800" y="4552287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5" name="Oval 604">
                    <a:extLst>
                      <a:ext uri="{FF2B5EF4-FFF2-40B4-BE49-F238E27FC236}">
                        <a16:creationId xmlns:a16="http://schemas.microsoft.com/office/drawing/2014/main" id="{6AC3C382-12EF-1A7C-D17E-3C5322A18637}"/>
                      </a:ext>
                    </a:extLst>
                  </p:cNvPr>
                  <p:cNvSpPr/>
                  <p:nvPr/>
                </p:nvSpPr>
                <p:spPr>
                  <a:xfrm>
                    <a:off x="8305800" y="4632199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6" name="Oval 605">
                    <a:extLst>
                      <a:ext uri="{FF2B5EF4-FFF2-40B4-BE49-F238E27FC236}">
                        <a16:creationId xmlns:a16="http://schemas.microsoft.com/office/drawing/2014/main" id="{B6334FB9-66E4-448F-E4B3-8A5D664E5D30}"/>
                      </a:ext>
                    </a:extLst>
                  </p:cNvPr>
                  <p:cNvSpPr/>
                  <p:nvPr/>
                </p:nvSpPr>
                <p:spPr>
                  <a:xfrm>
                    <a:off x="8259225" y="4743911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58" name="Group 557">
                  <a:extLst>
                    <a:ext uri="{FF2B5EF4-FFF2-40B4-BE49-F238E27FC236}">
                      <a16:creationId xmlns:a16="http://schemas.microsoft.com/office/drawing/2014/main" id="{EA5633F2-39D7-3624-ED90-C3312E73868D}"/>
                    </a:ext>
                  </a:extLst>
                </p:cNvPr>
                <p:cNvGrpSpPr/>
                <p:nvPr/>
              </p:nvGrpSpPr>
              <p:grpSpPr>
                <a:xfrm rot="21111656">
                  <a:off x="4893702" y="4661114"/>
                  <a:ext cx="318750" cy="564860"/>
                  <a:chOff x="8259225" y="4268001"/>
                  <a:chExt cx="318750" cy="564860"/>
                </a:xfrm>
                <a:grpFill/>
              </p:grpSpPr>
              <p:sp>
                <p:nvSpPr>
                  <p:cNvPr id="576" name="Oval 575">
                    <a:extLst>
                      <a:ext uri="{FF2B5EF4-FFF2-40B4-BE49-F238E27FC236}">
                        <a16:creationId xmlns:a16="http://schemas.microsoft.com/office/drawing/2014/main" id="{27D02AFC-AFE9-359E-4312-A64382FF5E33}"/>
                      </a:ext>
                    </a:extLst>
                  </p:cNvPr>
                  <p:cNvSpPr/>
                  <p:nvPr/>
                </p:nvSpPr>
                <p:spPr>
                  <a:xfrm>
                    <a:off x="8305800" y="4707911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7" name="Oval 576">
                    <a:extLst>
                      <a:ext uri="{FF2B5EF4-FFF2-40B4-BE49-F238E27FC236}">
                        <a16:creationId xmlns:a16="http://schemas.microsoft.com/office/drawing/2014/main" id="{C4D5955B-F175-F37E-6CC3-FB9325456084}"/>
                      </a:ext>
                    </a:extLst>
                  </p:cNvPr>
                  <p:cNvSpPr/>
                  <p:nvPr/>
                </p:nvSpPr>
                <p:spPr>
                  <a:xfrm>
                    <a:off x="8505975" y="4268001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8" name="Oval 577">
                    <a:extLst>
                      <a:ext uri="{FF2B5EF4-FFF2-40B4-BE49-F238E27FC236}">
                        <a16:creationId xmlns:a16="http://schemas.microsoft.com/office/drawing/2014/main" id="{E1120290-A98C-4F23-96FF-6AEA0E1F8D39}"/>
                      </a:ext>
                    </a:extLst>
                  </p:cNvPr>
                  <p:cNvSpPr/>
                  <p:nvPr/>
                </p:nvSpPr>
                <p:spPr>
                  <a:xfrm>
                    <a:off x="8481600" y="4330719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9" name="Oval 578">
                    <a:extLst>
                      <a:ext uri="{FF2B5EF4-FFF2-40B4-BE49-F238E27FC236}">
                        <a16:creationId xmlns:a16="http://schemas.microsoft.com/office/drawing/2014/main" id="{46597B24-58F6-C4EF-BE54-0F8B091AEBAC}"/>
                      </a:ext>
                    </a:extLst>
                  </p:cNvPr>
                  <p:cNvSpPr/>
                  <p:nvPr/>
                </p:nvSpPr>
                <p:spPr>
                  <a:xfrm>
                    <a:off x="8493525" y="4601890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0" name="Oval 579">
                    <a:extLst>
                      <a:ext uri="{FF2B5EF4-FFF2-40B4-BE49-F238E27FC236}">
                        <a16:creationId xmlns:a16="http://schemas.microsoft.com/office/drawing/2014/main" id="{D5DCDF45-C31D-959B-4EA7-0095BAE15237}"/>
                      </a:ext>
                    </a:extLst>
                  </p:cNvPr>
                  <p:cNvSpPr/>
                  <p:nvPr/>
                </p:nvSpPr>
                <p:spPr>
                  <a:xfrm>
                    <a:off x="8462550" y="4543006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1" name="Oval 580">
                    <a:extLst>
                      <a:ext uri="{FF2B5EF4-FFF2-40B4-BE49-F238E27FC236}">
                        <a16:creationId xmlns:a16="http://schemas.microsoft.com/office/drawing/2014/main" id="{FC607A69-C596-ABD0-EED2-109A87029C29}"/>
                      </a:ext>
                    </a:extLst>
                  </p:cNvPr>
                  <p:cNvSpPr/>
                  <p:nvPr/>
                </p:nvSpPr>
                <p:spPr>
                  <a:xfrm>
                    <a:off x="8402175" y="4514553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2" name="Oval 581">
                    <a:extLst>
                      <a:ext uri="{FF2B5EF4-FFF2-40B4-BE49-F238E27FC236}">
                        <a16:creationId xmlns:a16="http://schemas.microsoft.com/office/drawing/2014/main" id="{82DB6678-5366-26A2-8341-6722309F6248}"/>
                      </a:ext>
                    </a:extLst>
                  </p:cNvPr>
                  <p:cNvSpPr/>
                  <p:nvPr/>
                </p:nvSpPr>
                <p:spPr>
                  <a:xfrm>
                    <a:off x="8462550" y="4668199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3" name="Oval 582">
                    <a:extLst>
                      <a:ext uri="{FF2B5EF4-FFF2-40B4-BE49-F238E27FC236}">
                        <a16:creationId xmlns:a16="http://schemas.microsoft.com/office/drawing/2014/main" id="{755CB82D-81FF-9EDA-9711-1AB7089879B7}"/>
                      </a:ext>
                    </a:extLst>
                  </p:cNvPr>
                  <p:cNvSpPr/>
                  <p:nvPr/>
                </p:nvSpPr>
                <p:spPr>
                  <a:xfrm>
                    <a:off x="8424450" y="4736486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4" name="Oval 583">
                    <a:extLst>
                      <a:ext uri="{FF2B5EF4-FFF2-40B4-BE49-F238E27FC236}">
                        <a16:creationId xmlns:a16="http://schemas.microsoft.com/office/drawing/2014/main" id="{5A92366D-93D9-A841-4653-691747846502}"/>
                      </a:ext>
                    </a:extLst>
                  </p:cNvPr>
                  <p:cNvSpPr/>
                  <p:nvPr/>
                </p:nvSpPr>
                <p:spPr>
                  <a:xfrm>
                    <a:off x="8356650" y="4760861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5" name="Oval 584">
                    <a:extLst>
                      <a:ext uri="{FF2B5EF4-FFF2-40B4-BE49-F238E27FC236}">
                        <a16:creationId xmlns:a16="http://schemas.microsoft.com/office/drawing/2014/main" id="{0FE01E3D-FD34-27FD-2514-07A51D198672}"/>
                      </a:ext>
                    </a:extLst>
                  </p:cNvPr>
                  <p:cNvSpPr/>
                  <p:nvPr/>
                </p:nvSpPr>
                <p:spPr>
                  <a:xfrm>
                    <a:off x="8411700" y="4366719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6" name="Oval 585">
                    <a:extLst>
                      <a:ext uri="{FF2B5EF4-FFF2-40B4-BE49-F238E27FC236}">
                        <a16:creationId xmlns:a16="http://schemas.microsoft.com/office/drawing/2014/main" id="{86B7D5D9-576A-A20F-59CF-28FD67CE81A4}"/>
                      </a:ext>
                    </a:extLst>
                  </p:cNvPr>
                  <p:cNvSpPr/>
                  <p:nvPr/>
                </p:nvSpPr>
                <p:spPr>
                  <a:xfrm>
                    <a:off x="8375700" y="4429193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7" name="Oval 586">
                    <a:extLst>
                      <a:ext uri="{FF2B5EF4-FFF2-40B4-BE49-F238E27FC236}">
                        <a16:creationId xmlns:a16="http://schemas.microsoft.com/office/drawing/2014/main" id="{026732D5-0B68-8DC1-C8F9-D4DD8DE5B675}"/>
                      </a:ext>
                    </a:extLst>
                  </p:cNvPr>
                  <p:cNvSpPr/>
                  <p:nvPr/>
                </p:nvSpPr>
                <p:spPr>
                  <a:xfrm>
                    <a:off x="8341800" y="4505149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8" name="Oval 587">
                    <a:extLst>
                      <a:ext uri="{FF2B5EF4-FFF2-40B4-BE49-F238E27FC236}">
                        <a16:creationId xmlns:a16="http://schemas.microsoft.com/office/drawing/2014/main" id="{B53B0309-7D49-2189-DB20-CE8CE2C0CF92}"/>
                      </a:ext>
                    </a:extLst>
                  </p:cNvPr>
                  <p:cNvSpPr/>
                  <p:nvPr/>
                </p:nvSpPr>
                <p:spPr>
                  <a:xfrm>
                    <a:off x="8305800" y="4552287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9" name="Oval 588">
                    <a:extLst>
                      <a:ext uri="{FF2B5EF4-FFF2-40B4-BE49-F238E27FC236}">
                        <a16:creationId xmlns:a16="http://schemas.microsoft.com/office/drawing/2014/main" id="{00574088-31C2-D664-F862-83B5A1654D23}"/>
                      </a:ext>
                    </a:extLst>
                  </p:cNvPr>
                  <p:cNvSpPr/>
                  <p:nvPr/>
                </p:nvSpPr>
                <p:spPr>
                  <a:xfrm>
                    <a:off x="8305800" y="4632199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0" name="Oval 589">
                    <a:extLst>
                      <a:ext uri="{FF2B5EF4-FFF2-40B4-BE49-F238E27FC236}">
                        <a16:creationId xmlns:a16="http://schemas.microsoft.com/office/drawing/2014/main" id="{78C02541-E85D-4514-1409-9532763508FB}"/>
                      </a:ext>
                    </a:extLst>
                  </p:cNvPr>
                  <p:cNvSpPr/>
                  <p:nvPr/>
                </p:nvSpPr>
                <p:spPr>
                  <a:xfrm>
                    <a:off x="8259225" y="4743911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59" name="Group 558">
                  <a:extLst>
                    <a:ext uri="{FF2B5EF4-FFF2-40B4-BE49-F238E27FC236}">
                      <a16:creationId xmlns:a16="http://schemas.microsoft.com/office/drawing/2014/main" id="{19686C81-F836-BD48-1163-8FC6EE8FD5C2}"/>
                    </a:ext>
                  </a:extLst>
                </p:cNvPr>
                <p:cNvGrpSpPr/>
                <p:nvPr/>
              </p:nvGrpSpPr>
              <p:grpSpPr>
                <a:xfrm rot="11418470">
                  <a:off x="5776751" y="5614692"/>
                  <a:ext cx="318750" cy="612485"/>
                  <a:chOff x="8259225" y="4268001"/>
                  <a:chExt cx="318750" cy="612485"/>
                </a:xfrm>
                <a:grpFill/>
              </p:grpSpPr>
              <p:sp>
                <p:nvSpPr>
                  <p:cNvPr id="560" name="Oval 559">
                    <a:extLst>
                      <a:ext uri="{FF2B5EF4-FFF2-40B4-BE49-F238E27FC236}">
                        <a16:creationId xmlns:a16="http://schemas.microsoft.com/office/drawing/2014/main" id="{AD1E8E15-5805-1385-3D51-BF31F97387B4}"/>
                      </a:ext>
                    </a:extLst>
                  </p:cNvPr>
                  <p:cNvSpPr/>
                  <p:nvPr/>
                </p:nvSpPr>
                <p:spPr>
                  <a:xfrm>
                    <a:off x="8305800" y="4707911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1" name="Oval 560">
                    <a:extLst>
                      <a:ext uri="{FF2B5EF4-FFF2-40B4-BE49-F238E27FC236}">
                        <a16:creationId xmlns:a16="http://schemas.microsoft.com/office/drawing/2014/main" id="{DB574373-DC8B-1660-8E88-E5B95F558550}"/>
                      </a:ext>
                    </a:extLst>
                  </p:cNvPr>
                  <p:cNvSpPr/>
                  <p:nvPr/>
                </p:nvSpPr>
                <p:spPr>
                  <a:xfrm>
                    <a:off x="8269800" y="4808486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2" name="Oval 561">
                    <a:extLst>
                      <a:ext uri="{FF2B5EF4-FFF2-40B4-BE49-F238E27FC236}">
                        <a16:creationId xmlns:a16="http://schemas.microsoft.com/office/drawing/2014/main" id="{96CFC234-3A75-F7FE-8429-565F23A88782}"/>
                      </a:ext>
                    </a:extLst>
                  </p:cNvPr>
                  <p:cNvSpPr/>
                  <p:nvPr/>
                </p:nvSpPr>
                <p:spPr>
                  <a:xfrm>
                    <a:off x="8505975" y="4268001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3" name="Oval 562">
                    <a:extLst>
                      <a:ext uri="{FF2B5EF4-FFF2-40B4-BE49-F238E27FC236}">
                        <a16:creationId xmlns:a16="http://schemas.microsoft.com/office/drawing/2014/main" id="{F4DB12CC-BC7F-F5BF-6CD7-E149ABC46DB2}"/>
                      </a:ext>
                    </a:extLst>
                  </p:cNvPr>
                  <p:cNvSpPr/>
                  <p:nvPr/>
                </p:nvSpPr>
                <p:spPr>
                  <a:xfrm>
                    <a:off x="8481600" y="4330719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4" name="Oval 563">
                    <a:extLst>
                      <a:ext uri="{FF2B5EF4-FFF2-40B4-BE49-F238E27FC236}">
                        <a16:creationId xmlns:a16="http://schemas.microsoft.com/office/drawing/2014/main" id="{F5329938-45CA-C5E0-2990-1306B5AA4588}"/>
                      </a:ext>
                    </a:extLst>
                  </p:cNvPr>
                  <p:cNvSpPr/>
                  <p:nvPr/>
                </p:nvSpPr>
                <p:spPr>
                  <a:xfrm>
                    <a:off x="8493525" y="4601890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5" name="Oval 564">
                    <a:extLst>
                      <a:ext uri="{FF2B5EF4-FFF2-40B4-BE49-F238E27FC236}">
                        <a16:creationId xmlns:a16="http://schemas.microsoft.com/office/drawing/2014/main" id="{9ACB5807-6585-01FD-500D-B1ADEB19E2E8}"/>
                      </a:ext>
                    </a:extLst>
                  </p:cNvPr>
                  <p:cNvSpPr/>
                  <p:nvPr/>
                </p:nvSpPr>
                <p:spPr>
                  <a:xfrm>
                    <a:off x="8462550" y="4543006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6" name="Oval 565">
                    <a:extLst>
                      <a:ext uri="{FF2B5EF4-FFF2-40B4-BE49-F238E27FC236}">
                        <a16:creationId xmlns:a16="http://schemas.microsoft.com/office/drawing/2014/main" id="{34D6DE07-CE97-D2C7-2755-363F7DAACBBB}"/>
                      </a:ext>
                    </a:extLst>
                  </p:cNvPr>
                  <p:cNvSpPr/>
                  <p:nvPr/>
                </p:nvSpPr>
                <p:spPr>
                  <a:xfrm>
                    <a:off x="8402175" y="4514553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7" name="Oval 566">
                    <a:extLst>
                      <a:ext uri="{FF2B5EF4-FFF2-40B4-BE49-F238E27FC236}">
                        <a16:creationId xmlns:a16="http://schemas.microsoft.com/office/drawing/2014/main" id="{90802D29-B5CE-77D1-24E9-C18841A8F6AC}"/>
                      </a:ext>
                    </a:extLst>
                  </p:cNvPr>
                  <p:cNvSpPr/>
                  <p:nvPr/>
                </p:nvSpPr>
                <p:spPr>
                  <a:xfrm>
                    <a:off x="8462550" y="4668199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8" name="Oval 567">
                    <a:extLst>
                      <a:ext uri="{FF2B5EF4-FFF2-40B4-BE49-F238E27FC236}">
                        <a16:creationId xmlns:a16="http://schemas.microsoft.com/office/drawing/2014/main" id="{0DC42113-C4B2-09B7-9BDE-F3CA3E66ADB1}"/>
                      </a:ext>
                    </a:extLst>
                  </p:cNvPr>
                  <p:cNvSpPr/>
                  <p:nvPr/>
                </p:nvSpPr>
                <p:spPr>
                  <a:xfrm>
                    <a:off x="8424450" y="4736486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9" name="Oval 568">
                    <a:extLst>
                      <a:ext uri="{FF2B5EF4-FFF2-40B4-BE49-F238E27FC236}">
                        <a16:creationId xmlns:a16="http://schemas.microsoft.com/office/drawing/2014/main" id="{73E04B53-8CCF-4383-1605-64B045DC431F}"/>
                      </a:ext>
                    </a:extLst>
                  </p:cNvPr>
                  <p:cNvSpPr/>
                  <p:nvPr/>
                </p:nvSpPr>
                <p:spPr>
                  <a:xfrm>
                    <a:off x="8356650" y="4760861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0" name="Oval 569">
                    <a:extLst>
                      <a:ext uri="{FF2B5EF4-FFF2-40B4-BE49-F238E27FC236}">
                        <a16:creationId xmlns:a16="http://schemas.microsoft.com/office/drawing/2014/main" id="{41BF4CE1-F8BB-D944-AA00-DD71D8F88369}"/>
                      </a:ext>
                    </a:extLst>
                  </p:cNvPr>
                  <p:cNvSpPr/>
                  <p:nvPr/>
                </p:nvSpPr>
                <p:spPr>
                  <a:xfrm>
                    <a:off x="8411700" y="4366719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1" name="Oval 570">
                    <a:extLst>
                      <a:ext uri="{FF2B5EF4-FFF2-40B4-BE49-F238E27FC236}">
                        <a16:creationId xmlns:a16="http://schemas.microsoft.com/office/drawing/2014/main" id="{A9A0D76F-E53B-B464-9A69-B920054EB0BC}"/>
                      </a:ext>
                    </a:extLst>
                  </p:cNvPr>
                  <p:cNvSpPr/>
                  <p:nvPr/>
                </p:nvSpPr>
                <p:spPr>
                  <a:xfrm>
                    <a:off x="8375700" y="4429193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2" name="Oval 571">
                    <a:extLst>
                      <a:ext uri="{FF2B5EF4-FFF2-40B4-BE49-F238E27FC236}">
                        <a16:creationId xmlns:a16="http://schemas.microsoft.com/office/drawing/2014/main" id="{3BDA0AD0-8CDE-F6F0-80A0-7958F96A6369}"/>
                      </a:ext>
                    </a:extLst>
                  </p:cNvPr>
                  <p:cNvSpPr/>
                  <p:nvPr/>
                </p:nvSpPr>
                <p:spPr>
                  <a:xfrm>
                    <a:off x="8341800" y="4505149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3" name="Oval 572">
                    <a:extLst>
                      <a:ext uri="{FF2B5EF4-FFF2-40B4-BE49-F238E27FC236}">
                        <a16:creationId xmlns:a16="http://schemas.microsoft.com/office/drawing/2014/main" id="{0A182E6E-CAF9-4695-BDA0-4D1E1B5A4927}"/>
                      </a:ext>
                    </a:extLst>
                  </p:cNvPr>
                  <p:cNvSpPr/>
                  <p:nvPr/>
                </p:nvSpPr>
                <p:spPr>
                  <a:xfrm>
                    <a:off x="8305800" y="4552287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4" name="Oval 573">
                    <a:extLst>
                      <a:ext uri="{FF2B5EF4-FFF2-40B4-BE49-F238E27FC236}">
                        <a16:creationId xmlns:a16="http://schemas.microsoft.com/office/drawing/2014/main" id="{CF9A1AF9-802E-B409-23C3-901ECEFA5D26}"/>
                      </a:ext>
                    </a:extLst>
                  </p:cNvPr>
                  <p:cNvSpPr/>
                  <p:nvPr/>
                </p:nvSpPr>
                <p:spPr>
                  <a:xfrm>
                    <a:off x="8305800" y="4632199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5" name="Oval 574">
                    <a:extLst>
                      <a:ext uri="{FF2B5EF4-FFF2-40B4-BE49-F238E27FC236}">
                        <a16:creationId xmlns:a16="http://schemas.microsoft.com/office/drawing/2014/main" id="{97C85C0F-DD90-7382-634D-163D819FE44C}"/>
                      </a:ext>
                    </a:extLst>
                  </p:cNvPr>
                  <p:cNvSpPr/>
                  <p:nvPr/>
                </p:nvSpPr>
                <p:spPr>
                  <a:xfrm>
                    <a:off x="8259225" y="4743911"/>
                    <a:ext cx="72000" cy="72000"/>
                  </a:xfrm>
                  <a:prstGeom prst="ellipse">
                    <a:avLst/>
                  </a:prstGeom>
                  <a:grpFill/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507" name="Group 506">
                <a:extLst>
                  <a:ext uri="{FF2B5EF4-FFF2-40B4-BE49-F238E27FC236}">
                    <a16:creationId xmlns:a16="http://schemas.microsoft.com/office/drawing/2014/main" id="{969AE867-596A-1A64-0EAD-398F02FE5DAF}"/>
                  </a:ext>
                </a:extLst>
              </p:cNvPr>
              <p:cNvGrpSpPr/>
              <p:nvPr/>
            </p:nvGrpSpPr>
            <p:grpSpPr>
              <a:xfrm rot="20364874">
                <a:off x="1560379" y="1895786"/>
                <a:ext cx="318750" cy="612485"/>
                <a:chOff x="8259225" y="4268001"/>
                <a:chExt cx="318750" cy="612485"/>
              </a:xfrm>
              <a:grpFill/>
            </p:grpSpPr>
            <p:sp>
              <p:nvSpPr>
                <p:cNvPr id="521" name="Oval 520">
                  <a:extLst>
                    <a:ext uri="{FF2B5EF4-FFF2-40B4-BE49-F238E27FC236}">
                      <a16:creationId xmlns:a16="http://schemas.microsoft.com/office/drawing/2014/main" id="{977953F2-009F-BA8D-3DB7-522D29474342}"/>
                    </a:ext>
                  </a:extLst>
                </p:cNvPr>
                <p:cNvSpPr/>
                <p:nvPr/>
              </p:nvSpPr>
              <p:spPr>
                <a:xfrm>
                  <a:off x="8305800" y="4707911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2" name="Oval 521">
                  <a:extLst>
                    <a:ext uri="{FF2B5EF4-FFF2-40B4-BE49-F238E27FC236}">
                      <a16:creationId xmlns:a16="http://schemas.microsoft.com/office/drawing/2014/main" id="{FF33DA0F-3797-ED2F-9A85-2D545C67F082}"/>
                    </a:ext>
                  </a:extLst>
                </p:cNvPr>
                <p:cNvSpPr/>
                <p:nvPr/>
              </p:nvSpPr>
              <p:spPr>
                <a:xfrm>
                  <a:off x="8269800" y="4808486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3" name="Oval 522">
                  <a:extLst>
                    <a:ext uri="{FF2B5EF4-FFF2-40B4-BE49-F238E27FC236}">
                      <a16:creationId xmlns:a16="http://schemas.microsoft.com/office/drawing/2014/main" id="{AF77574F-0FAE-9104-3C12-E3927575A775}"/>
                    </a:ext>
                  </a:extLst>
                </p:cNvPr>
                <p:cNvSpPr/>
                <p:nvPr/>
              </p:nvSpPr>
              <p:spPr>
                <a:xfrm>
                  <a:off x="8505975" y="4268001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4" name="Oval 523">
                  <a:extLst>
                    <a:ext uri="{FF2B5EF4-FFF2-40B4-BE49-F238E27FC236}">
                      <a16:creationId xmlns:a16="http://schemas.microsoft.com/office/drawing/2014/main" id="{790D2AE1-32BE-E71B-3D30-E5D15D1A16CC}"/>
                    </a:ext>
                  </a:extLst>
                </p:cNvPr>
                <p:cNvSpPr/>
                <p:nvPr/>
              </p:nvSpPr>
              <p:spPr>
                <a:xfrm>
                  <a:off x="8481600" y="4330719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5" name="Oval 524">
                  <a:extLst>
                    <a:ext uri="{FF2B5EF4-FFF2-40B4-BE49-F238E27FC236}">
                      <a16:creationId xmlns:a16="http://schemas.microsoft.com/office/drawing/2014/main" id="{12F210D9-9BD0-68D8-3F64-4267219587EF}"/>
                    </a:ext>
                  </a:extLst>
                </p:cNvPr>
                <p:cNvSpPr/>
                <p:nvPr/>
              </p:nvSpPr>
              <p:spPr>
                <a:xfrm>
                  <a:off x="8493525" y="4601890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6" name="Oval 525">
                  <a:extLst>
                    <a:ext uri="{FF2B5EF4-FFF2-40B4-BE49-F238E27FC236}">
                      <a16:creationId xmlns:a16="http://schemas.microsoft.com/office/drawing/2014/main" id="{7565BA23-75BC-3662-2248-AF08F96962CB}"/>
                    </a:ext>
                  </a:extLst>
                </p:cNvPr>
                <p:cNvSpPr/>
                <p:nvPr/>
              </p:nvSpPr>
              <p:spPr>
                <a:xfrm>
                  <a:off x="8462550" y="4543006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7" name="Oval 526">
                  <a:extLst>
                    <a:ext uri="{FF2B5EF4-FFF2-40B4-BE49-F238E27FC236}">
                      <a16:creationId xmlns:a16="http://schemas.microsoft.com/office/drawing/2014/main" id="{F77CA985-2C4A-4C0F-0580-9E3261F19B3D}"/>
                    </a:ext>
                  </a:extLst>
                </p:cNvPr>
                <p:cNvSpPr/>
                <p:nvPr/>
              </p:nvSpPr>
              <p:spPr>
                <a:xfrm>
                  <a:off x="8402175" y="4514553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8" name="Oval 527">
                  <a:extLst>
                    <a:ext uri="{FF2B5EF4-FFF2-40B4-BE49-F238E27FC236}">
                      <a16:creationId xmlns:a16="http://schemas.microsoft.com/office/drawing/2014/main" id="{8C18E433-36C5-7E35-E578-C2A1C589FFA8}"/>
                    </a:ext>
                  </a:extLst>
                </p:cNvPr>
                <p:cNvSpPr/>
                <p:nvPr/>
              </p:nvSpPr>
              <p:spPr>
                <a:xfrm>
                  <a:off x="8462550" y="4668199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9" name="Oval 528">
                  <a:extLst>
                    <a:ext uri="{FF2B5EF4-FFF2-40B4-BE49-F238E27FC236}">
                      <a16:creationId xmlns:a16="http://schemas.microsoft.com/office/drawing/2014/main" id="{F3D6BB7F-1C9B-F1F2-7D04-A19A8D9EA670}"/>
                    </a:ext>
                  </a:extLst>
                </p:cNvPr>
                <p:cNvSpPr/>
                <p:nvPr/>
              </p:nvSpPr>
              <p:spPr>
                <a:xfrm>
                  <a:off x="8424450" y="4736486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0" name="Oval 529">
                  <a:extLst>
                    <a:ext uri="{FF2B5EF4-FFF2-40B4-BE49-F238E27FC236}">
                      <a16:creationId xmlns:a16="http://schemas.microsoft.com/office/drawing/2014/main" id="{AB9AC3D5-D5BC-10EA-7B0F-42E4E33943DA}"/>
                    </a:ext>
                  </a:extLst>
                </p:cNvPr>
                <p:cNvSpPr/>
                <p:nvPr/>
              </p:nvSpPr>
              <p:spPr>
                <a:xfrm>
                  <a:off x="8356650" y="4760861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1" name="Oval 530">
                  <a:extLst>
                    <a:ext uri="{FF2B5EF4-FFF2-40B4-BE49-F238E27FC236}">
                      <a16:creationId xmlns:a16="http://schemas.microsoft.com/office/drawing/2014/main" id="{83B72C01-B266-940F-B23B-6CDB854722F0}"/>
                    </a:ext>
                  </a:extLst>
                </p:cNvPr>
                <p:cNvSpPr/>
                <p:nvPr/>
              </p:nvSpPr>
              <p:spPr>
                <a:xfrm>
                  <a:off x="8411700" y="4366719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Oval 531">
                  <a:extLst>
                    <a:ext uri="{FF2B5EF4-FFF2-40B4-BE49-F238E27FC236}">
                      <a16:creationId xmlns:a16="http://schemas.microsoft.com/office/drawing/2014/main" id="{F9544806-1983-2AD3-6C4C-4822F67BBF37}"/>
                    </a:ext>
                  </a:extLst>
                </p:cNvPr>
                <p:cNvSpPr/>
                <p:nvPr/>
              </p:nvSpPr>
              <p:spPr>
                <a:xfrm>
                  <a:off x="8375700" y="4429193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3" name="Oval 532">
                  <a:extLst>
                    <a:ext uri="{FF2B5EF4-FFF2-40B4-BE49-F238E27FC236}">
                      <a16:creationId xmlns:a16="http://schemas.microsoft.com/office/drawing/2014/main" id="{970FB2A8-653A-EB82-E5AE-EA5A43E16445}"/>
                    </a:ext>
                  </a:extLst>
                </p:cNvPr>
                <p:cNvSpPr/>
                <p:nvPr/>
              </p:nvSpPr>
              <p:spPr>
                <a:xfrm>
                  <a:off x="8341800" y="4505149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4" name="Oval 533">
                  <a:extLst>
                    <a:ext uri="{FF2B5EF4-FFF2-40B4-BE49-F238E27FC236}">
                      <a16:creationId xmlns:a16="http://schemas.microsoft.com/office/drawing/2014/main" id="{5B061CDD-AC6E-691A-AEBE-8007EE6BCC7B}"/>
                    </a:ext>
                  </a:extLst>
                </p:cNvPr>
                <p:cNvSpPr/>
                <p:nvPr/>
              </p:nvSpPr>
              <p:spPr>
                <a:xfrm>
                  <a:off x="8305800" y="4552287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5" name="Oval 534">
                  <a:extLst>
                    <a:ext uri="{FF2B5EF4-FFF2-40B4-BE49-F238E27FC236}">
                      <a16:creationId xmlns:a16="http://schemas.microsoft.com/office/drawing/2014/main" id="{33CE9671-AF0F-1334-677A-9302E14F5E53}"/>
                    </a:ext>
                  </a:extLst>
                </p:cNvPr>
                <p:cNvSpPr/>
                <p:nvPr/>
              </p:nvSpPr>
              <p:spPr>
                <a:xfrm>
                  <a:off x="8305800" y="4632199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6" name="Oval 535">
                  <a:extLst>
                    <a:ext uri="{FF2B5EF4-FFF2-40B4-BE49-F238E27FC236}">
                      <a16:creationId xmlns:a16="http://schemas.microsoft.com/office/drawing/2014/main" id="{7B6E2890-0A8D-F17E-E868-54808DE2F3EF}"/>
                    </a:ext>
                  </a:extLst>
                </p:cNvPr>
                <p:cNvSpPr/>
                <p:nvPr/>
              </p:nvSpPr>
              <p:spPr>
                <a:xfrm>
                  <a:off x="8259225" y="4743911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08" name="Group 507">
                <a:extLst>
                  <a:ext uri="{FF2B5EF4-FFF2-40B4-BE49-F238E27FC236}">
                    <a16:creationId xmlns:a16="http://schemas.microsoft.com/office/drawing/2014/main" id="{E474EE83-E6DE-1ED8-D3E7-CC2D2494D8DC}"/>
                  </a:ext>
                </a:extLst>
              </p:cNvPr>
              <p:cNvGrpSpPr/>
              <p:nvPr/>
            </p:nvGrpSpPr>
            <p:grpSpPr>
              <a:xfrm rot="6455439">
                <a:off x="2474849" y="2190921"/>
                <a:ext cx="306300" cy="375337"/>
                <a:chOff x="8259225" y="4505149"/>
                <a:chExt cx="306300" cy="375337"/>
              </a:xfrm>
              <a:grpFill/>
            </p:grpSpPr>
            <p:sp>
              <p:nvSpPr>
                <p:cNvPr id="509" name="Oval 508">
                  <a:extLst>
                    <a:ext uri="{FF2B5EF4-FFF2-40B4-BE49-F238E27FC236}">
                      <a16:creationId xmlns:a16="http://schemas.microsoft.com/office/drawing/2014/main" id="{3A95D791-FB0F-A6E8-0ABD-12C13D0F7DD6}"/>
                    </a:ext>
                  </a:extLst>
                </p:cNvPr>
                <p:cNvSpPr/>
                <p:nvPr/>
              </p:nvSpPr>
              <p:spPr>
                <a:xfrm>
                  <a:off x="8305800" y="4707911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0" name="Oval 509">
                  <a:extLst>
                    <a:ext uri="{FF2B5EF4-FFF2-40B4-BE49-F238E27FC236}">
                      <a16:creationId xmlns:a16="http://schemas.microsoft.com/office/drawing/2014/main" id="{489562D1-69D5-E541-E28F-1C6AE84E4AC9}"/>
                    </a:ext>
                  </a:extLst>
                </p:cNvPr>
                <p:cNvSpPr/>
                <p:nvPr/>
              </p:nvSpPr>
              <p:spPr>
                <a:xfrm>
                  <a:off x="8269800" y="4808486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1" name="Oval 510">
                  <a:extLst>
                    <a:ext uri="{FF2B5EF4-FFF2-40B4-BE49-F238E27FC236}">
                      <a16:creationId xmlns:a16="http://schemas.microsoft.com/office/drawing/2014/main" id="{2B022798-B569-4A14-4266-B3BE0675E806}"/>
                    </a:ext>
                  </a:extLst>
                </p:cNvPr>
                <p:cNvSpPr/>
                <p:nvPr/>
              </p:nvSpPr>
              <p:spPr>
                <a:xfrm>
                  <a:off x="8493525" y="4601890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2" name="Oval 511">
                  <a:extLst>
                    <a:ext uri="{FF2B5EF4-FFF2-40B4-BE49-F238E27FC236}">
                      <a16:creationId xmlns:a16="http://schemas.microsoft.com/office/drawing/2014/main" id="{867FB0D4-01E0-2624-BE01-47596159F6BF}"/>
                    </a:ext>
                  </a:extLst>
                </p:cNvPr>
                <p:cNvSpPr/>
                <p:nvPr/>
              </p:nvSpPr>
              <p:spPr>
                <a:xfrm>
                  <a:off x="8462550" y="4543006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3" name="Oval 512">
                  <a:extLst>
                    <a:ext uri="{FF2B5EF4-FFF2-40B4-BE49-F238E27FC236}">
                      <a16:creationId xmlns:a16="http://schemas.microsoft.com/office/drawing/2014/main" id="{EE522257-F8B6-66E0-8688-5ACF20694CA8}"/>
                    </a:ext>
                  </a:extLst>
                </p:cNvPr>
                <p:cNvSpPr/>
                <p:nvPr/>
              </p:nvSpPr>
              <p:spPr>
                <a:xfrm>
                  <a:off x="8402175" y="4514553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4" name="Oval 513">
                  <a:extLst>
                    <a:ext uri="{FF2B5EF4-FFF2-40B4-BE49-F238E27FC236}">
                      <a16:creationId xmlns:a16="http://schemas.microsoft.com/office/drawing/2014/main" id="{C0FA2DDC-3F64-5D0C-C3F6-9917A8FD7E64}"/>
                    </a:ext>
                  </a:extLst>
                </p:cNvPr>
                <p:cNvSpPr/>
                <p:nvPr/>
              </p:nvSpPr>
              <p:spPr>
                <a:xfrm>
                  <a:off x="8462550" y="4668199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5" name="Oval 514">
                  <a:extLst>
                    <a:ext uri="{FF2B5EF4-FFF2-40B4-BE49-F238E27FC236}">
                      <a16:creationId xmlns:a16="http://schemas.microsoft.com/office/drawing/2014/main" id="{7D1DC745-B49A-47E8-2211-667B127B9F37}"/>
                    </a:ext>
                  </a:extLst>
                </p:cNvPr>
                <p:cNvSpPr/>
                <p:nvPr/>
              </p:nvSpPr>
              <p:spPr>
                <a:xfrm>
                  <a:off x="8424450" y="4736486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6" name="Oval 515">
                  <a:extLst>
                    <a:ext uri="{FF2B5EF4-FFF2-40B4-BE49-F238E27FC236}">
                      <a16:creationId xmlns:a16="http://schemas.microsoft.com/office/drawing/2014/main" id="{758FA3ED-5EA0-68D7-E261-D7F70557F464}"/>
                    </a:ext>
                  </a:extLst>
                </p:cNvPr>
                <p:cNvSpPr/>
                <p:nvPr/>
              </p:nvSpPr>
              <p:spPr>
                <a:xfrm>
                  <a:off x="8356650" y="4760861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7" name="Oval 516">
                  <a:extLst>
                    <a:ext uri="{FF2B5EF4-FFF2-40B4-BE49-F238E27FC236}">
                      <a16:creationId xmlns:a16="http://schemas.microsoft.com/office/drawing/2014/main" id="{CD8174CB-AF01-6C56-E5B9-3132C9376F81}"/>
                    </a:ext>
                  </a:extLst>
                </p:cNvPr>
                <p:cNvSpPr/>
                <p:nvPr/>
              </p:nvSpPr>
              <p:spPr>
                <a:xfrm>
                  <a:off x="8341800" y="4505149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8" name="Oval 517">
                  <a:extLst>
                    <a:ext uri="{FF2B5EF4-FFF2-40B4-BE49-F238E27FC236}">
                      <a16:creationId xmlns:a16="http://schemas.microsoft.com/office/drawing/2014/main" id="{FCBB76B1-24C1-BC73-9C04-4D58B95A1924}"/>
                    </a:ext>
                  </a:extLst>
                </p:cNvPr>
                <p:cNvSpPr/>
                <p:nvPr/>
              </p:nvSpPr>
              <p:spPr>
                <a:xfrm>
                  <a:off x="8305800" y="4552287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9" name="Oval 518">
                  <a:extLst>
                    <a:ext uri="{FF2B5EF4-FFF2-40B4-BE49-F238E27FC236}">
                      <a16:creationId xmlns:a16="http://schemas.microsoft.com/office/drawing/2014/main" id="{22C245B3-A20A-4C92-FDEB-CE53AA859D2E}"/>
                    </a:ext>
                  </a:extLst>
                </p:cNvPr>
                <p:cNvSpPr/>
                <p:nvPr/>
              </p:nvSpPr>
              <p:spPr>
                <a:xfrm>
                  <a:off x="8305800" y="4632199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0" name="Oval 519">
                  <a:extLst>
                    <a:ext uri="{FF2B5EF4-FFF2-40B4-BE49-F238E27FC236}">
                      <a16:creationId xmlns:a16="http://schemas.microsoft.com/office/drawing/2014/main" id="{EBA92BA9-0E97-405E-5CB3-4B66DC75106F}"/>
                    </a:ext>
                  </a:extLst>
                </p:cNvPr>
                <p:cNvSpPr/>
                <p:nvPr/>
              </p:nvSpPr>
              <p:spPr>
                <a:xfrm>
                  <a:off x="8259225" y="4743911"/>
                  <a:ext cx="72000" cy="72000"/>
                </a:xfrm>
                <a:prstGeom prst="ellipse">
                  <a:avLst/>
                </a:prstGeom>
                <a:grpFill/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815" name="Group 814">
            <a:extLst>
              <a:ext uri="{FF2B5EF4-FFF2-40B4-BE49-F238E27FC236}">
                <a16:creationId xmlns:a16="http://schemas.microsoft.com/office/drawing/2014/main" id="{48EFA295-86DE-3E84-1B48-00E54BF04F78}"/>
              </a:ext>
            </a:extLst>
          </p:cNvPr>
          <p:cNvGrpSpPr/>
          <p:nvPr/>
        </p:nvGrpSpPr>
        <p:grpSpPr>
          <a:xfrm>
            <a:off x="8240830" y="1959570"/>
            <a:ext cx="3273880" cy="3869125"/>
            <a:chOff x="706569" y="3322451"/>
            <a:chExt cx="2811029" cy="2677390"/>
          </a:xfrm>
        </p:grpSpPr>
        <p:sp>
          <p:nvSpPr>
            <p:cNvPr id="816" name="Rectangle: Rounded Corners 8">
              <a:extLst>
                <a:ext uri="{FF2B5EF4-FFF2-40B4-BE49-F238E27FC236}">
                  <a16:creationId xmlns:a16="http://schemas.microsoft.com/office/drawing/2014/main" id="{B69F60B5-ED7E-92DB-9BB5-B47A88FB9F01}"/>
                </a:ext>
              </a:extLst>
            </p:cNvPr>
            <p:cNvSpPr/>
            <p:nvPr/>
          </p:nvSpPr>
          <p:spPr>
            <a:xfrm>
              <a:off x="708803" y="4751344"/>
              <a:ext cx="2808795" cy="1246367"/>
            </a:xfrm>
            <a:custGeom>
              <a:avLst/>
              <a:gdLst>
                <a:gd name="connsiteX0" fmla="*/ 0 w 2796095"/>
                <a:gd name="connsiteY0" fmla="*/ 448223 h 1395376"/>
                <a:gd name="connsiteX1" fmla="*/ 448223 w 2796095"/>
                <a:gd name="connsiteY1" fmla="*/ 0 h 1395376"/>
                <a:gd name="connsiteX2" fmla="*/ 2347872 w 2796095"/>
                <a:gd name="connsiteY2" fmla="*/ 0 h 1395376"/>
                <a:gd name="connsiteX3" fmla="*/ 2796095 w 2796095"/>
                <a:gd name="connsiteY3" fmla="*/ 448223 h 1395376"/>
                <a:gd name="connsiteX4" fmla="*/ 2796095 w 2796095"/>
                <a:gd name="connsiteY4" fmla="*/ 947153 h 1395376"/>
                <a:gd name="connsiteX5" fmla="*/ 2347872 w 2796095"/>
                <a:gd name="connsiteY5" fmla="*/ 1395376 h 1395376"/>
                <a:gd name="connsiteX6" fmla="*/ 448223 w 2796095"/>
                <a:gd name="connsiteY6" fmla="*/ 1395376 h 1395376"/>
                <a:gd name="connsiteX7" fmla="*/ 0 w 2796095"/>
                <a:gd name="connsiteY7" fmla="*/ 947153 h 1395376"/>
                <a:gd name="connsiteX8" fmla="*/ 0 w 2796095"/>
                <a:gd name="connsiteY8" fmla="*/ 448223 h 1395376"/>
                <a:gd name="connsiteX0" fmla="*/ 8627 w 2796095"/>
                <a:gd name="connsiteY0" fmla="*/ 114580 h 1493053"/>
                <a:gd name="connsiteX1" fmla="*/ 448223 w 2796095"/>
                <a:gd name="connsiteY1" fmla="*/ 97677 h 1493053"/>
                <a:gd name="connsiteX2" fmla="*/ 2347872 w 2796095"/>
                <a:gd name="connsiteY2" fmla="*/ 97677 h 1493053"/>
                <a:gd name="connsiteX3" fmla="*/ 2796095 w 2796095"/>
                <a:gd name="connsiteY3" fmla="*/ 545900 h 1493053"/>
                <a:gd name="connsiteX4" fmla="*/ 2796095 w 2796095"/>
                <a:gd name="connsiteY4" fmla="*/ 1044830 h 1493053"/>
                <a:gd name="connsiteX5" fmla="*/ 2347872 w 2796095"/>
                <a:gd name="connsiteY5" fmla="*/ 1493053 h 1493053"/>
                <a:gd name="connsiteX6" fmla="*/ 448223 w 2796095"/>
                <a:gd name="connsiteY6" fmla="*/ 1493053 h 1493053"/>
                <a:gd name="connsiteX7" fmla="*/ 0 w 2796095"/>
                <a:gd name="connsiteY7" fmla="*/ 1044830 h 1493053"/>
                <a:gd name="connsiteX8" fmla="*/ 8627 w 2796095"/>
                <a:gd name="connsiteY8" fmla="*/ 114580 h 1493053"/>
                <a:gd name="connsiteX0" fmla="*/ 8627 w 2796095"/>
                <a:gd name="connsiteY0" fmla="*/ 16903 h 1395376"/>
                <a:gd name="connsiteX1" fmla="*/ 448223 w 2796095"/>
                <a:gd name="connsiteY1" fmla="*/ 0 h 1395376"/>
                <a:gd name="connsiteX2" fmla="*/ 2347872 w 2796095"/>
                <a:gd name="connsiteY2" fmla="*/ 0 h 1395376"/>
                <a:gd name="connsiteX3" fmla="*/ 2796095 w 2796095"/>
                <a:gd name="connsiteY3" fmla="*/ 448223 h 1395376"/>
                <a:gd name="connsiteX4" fmla="*/ 2796095 w 2796095"/>
                <a:gd name="connsiteY4" fmla="*/ 947153 h 1395376"/>
                <a:gd name="connsiteX5" fmla="*/ 2347872 w 2796095"/>
                <a:gd name="connsiteY5" fmla="*/ 1395376 h 1395376"/>
                <a:gd name="connsiteX6" fmla="*/ 448223 w 2796095"/>
                <a:gd name="connsiteY6" fmla="*/ 1395376 h 1395376"/>
                <a:gd name="connsiteX7" fmla="*/ 0 w 2796095"/>
                <a:gd name="connsiteY7" fmla="*/ 947153 h 1395376"/>
                <a:gd name="connsiteX8" fmla="*/ 8627 w 2796095"/>
                <a:gd name="connsiteY8" fmla="*/ 16903 h 1395376"/>
                <a:gd name="connsiteX0" fmla="*/ 8627 w 2796095"/>
                <a:gd name="connsiteY0" fmla="*/ 6414 h 1402140"/>
                <a:gd name="connsiteX1" fmla="*/ 448223 w 2796095"/>
                <a:gd name="connsiteY1" fmla="*/ 6764 h 1402140"/>
                <a:gd name="connsiteX2" fmla="*/ 2347872 w 2796095"/>
                <a:gd name="connsiteY2" fmla="*/ 6764 h 1402140"/>
                <a:gd name="connsiteX3" fmla="*/ 2796095 w 2796095"/>
                <a:gd name="connsiteY3" fmla="*/ 454987 h 1402140"/>
                <a:gd name="connsiteX4" fmla="*/ 2796095 w 2796095"/>
                <a:gd name="connsiteY4" fmla="*/ 953917 h 1402140"/>
                <a:gd name="connsiteX5" fmla="*/ 2347872 w 2796095"/>
                <a:gd name="connsiteY5" fmla="*/ 1402140 h 1402140"/>
                <a:gd name="connsiteX6" fmla="*/ 448223 w 2796095"/>
                <a:gd name="connsiteY6" fmla="*/ 1402140 h 1402140"/>
                <a:gd name="connsiteX7" fmla="*/ 0 w 2796095"/>
                <a:gd name="connsiteY7" fmla="*/ 953917 h 1402140"/>
                <a:gd name="connsiteX8" fmla="*/ 8627 w 2796095"/>
                <a:gd name="connsiteY8" fmla="*/ 6414 h 1402140"/>
                <a:gd name="connsiteX0" fmla="*/ 8627 w 2796095"/>
                <a:gd name="connsiteY0" fmla="*/ 2583 h 1398309"/>
                <a:gd name="connsiteX1" fmla="*/ 448223 w 2796095"/>
                <a:gd name="connsiteY1" fmla="*/ 2933 h 1398309"/>
                <a:gd name="connsiteX2" fmla="*/ 2347872 w 2796095"/>
                <a:gd name="connsiteY2" fmla="*/ 2933 h 1398309"/>
                <a:gd name="connsiteX3" fmla="*/ 2796095 w 2796095"/>
                <a:gd name="connsiteY3" fmla="*/ 451156 h 1398309"/>
                <a:gd name="connsiteX4" fmla="*/ 2796095 w 2796095"/>
                <a:gd name="connsiteY4" fmla="*/ 950086 h 1398309"/>
                <a:gd name="connsiteX5" fmla="*/ 2347872 w 2796095"/>
                <a:gd name="connsiteY5" fmla="*/ 1398309 h 1398309"/>
                <a:gd name="connsiteX6" fmla="*/ 448223 w 2796095"/>
                <a:gd name="connsiteY6" fmla="*/ 1398309 h 1398309"/>
                <a:gd name="connsiteX7" fmla="*/ 0 w 2796095"/>
                <a:gd name="connsiteY7" fmla="*/ 950086 h 1398309"/>
                <a:gd name="connsiteX8" fmla="*/ 8627 w 2796095"/>
                <a:gd name="connsiteY8" fmla="*/ 2583 h 1398309"/>
                <a:gd name="connsiteX0" fmla="*/ 8627 w 2799270"/>
                <a:gd name="connsiteY0" fmla="*/ 104590 h 1500316"/>
                <a:gd name="connsiteX1" fmla="*/ 448223 w 2799270"/>
                <a:gd name="connsiteY1" fmla="*/ 104940 h 1500316"/>
                <a:gd name="connsiteX2" fmla="*/ 2347872 w 2799270"/>
                <a:gd name="connsiteY2" fmla="*/ 104940 h 1500316"/>
                <a:gd name="connsiteX3" fmla="*/ 2799270 w 2799270"/>
                <a:gd name="connsiteY3" fmla="*/ 111838 h 1500316"/>
                <a:gd name="connsiteX4" fmla="*/ 2796095 w 2799270"/>
                <a:gd name="connsiteY4" fmla="*/ 1052093 h 1500316"/>
                <a:gd name="connsiteX5" fmla="*/ 2347872 w 2799270"/>
                <a:gd name="connsiteY5" fmla="*/ 1500316 h 1500316"/>
                <a:gd name="connsiteX6" fmla="*/ 448223 w 2799270"/>
                <a:gd name="connsiteY6" fmla="*/ 1500316 h 1500316"/>
                <a:gd name="connsiteX7" fmla="*/ 0 w 2799270"/>
                <a:gd name="connsiteY7" fmla="*/ 1052093 h 1500316"/>
                <a:gd name="connsiteX8" fmla="*/ 8627 w 2799270"/>
                <a:gd name="connsiteY8" fmla="*/ 104590 h 1500316"/>
                <a:gd name="connsiteX0" fmla="*/ 8627 w 2799270"/>
                <a:gd name="connsiteY0" fmla="*/ 2583 h 1398309"/>
                <a:gd name="connsiteX1" fmla="*/ 448223 w 2799270"/>
                <a:gd name="connsiteY1" fmla="*/ 2933 h 1398309"/>
                <a:gd name="connsiteX2" fmla="*/ 2347872 w 2799270"/>
                <a:gd name="connsiteY2" fmla="*/ 2933 h 1398309"/>
                <a:gd name="connsiteX3" fmla="*/ 2799270 w 2799270"/>
                <a:gd name="connsiteY3" fmla="*/ 9831 h 1398309"/>
                <a:gd name="connsiteX4" fmla="*/ 2796095 w 2799270"/>
                <a:gd name="connsiteY4" fmla="*/ 950086 h 1398309"/>
                <a:gd name="connsiteX5" fmla="*/ 2347872 w 2799270"/>
                <a:gd name="connsiteY5" fmla="*/ 1398309 h 1398309"/>
                <a:gd name="connsiteX6" fmla="*/ 448223 w 2799270"/>
                <a:gd name="connsiteY6" fmla="*/ 1398309 h 1398309"/>
                <a:gd name="connsiteX7" fmla="*/ 0 w 2799270"/>
                <a:gd name="connsiteY7" fmla="*/ 950086 h 1398309"/>
                <a:gd name="connsiteX8" fmla="*/ 8627 w 2799270"/>
                <a:gd name="connsiteY8" fmla="*/ 2583 h 1398309"/>
                <a:gd name="connsiteX0" fmla="*/ 8627 w 2808795"/>
                <a:gd name="connsiteY0" fmla="*/ 2583 h 1398309"/>
                <a:gd name="connsiteX1" fmla="*/ 448223 w 2808795"/>
                <a:gd name="connsiteY1" fmla="*/ 2933 h 1398309"/>
                <a:gd name="connsiteX2" fmla="*/ 2347872 w 2808795"/>
                <a:gd name="connsiteY2" fmla="*/ 2933 h 1398309"/>
                <a:gd name="connsiteX3" fmla="*/ 2808795 w 2808795"/>
                <a:gd name="connsiteY3" fmla="*/ 3481 h 1398309"/>
                <a:gd name="connsiteX4" fmla="*/ 2796095 w 2808795"/>
                <a:gd name="connsiteY4" fmla="*/ 950086 h 1398309"/>
                <a:gd name="connsiteX5" fmla="*/ 2347872 w 2808795"/>
                <a:gd name="connsiteY5" fmla="*/ 1398309 h 1398309"/>
                <a:gd name="connsiteX6" fmla="*/ 448223 w 2808795"/>
                <a:gd name="connsiteY6" fmla="*/ 1398309 h 1398309"/>
                <a:gd name="connsiteX7" fmla="*/ 0 w 2808795"/>
                <a:gd name="connsiteY7" fmla="*/ 950086 h 1398309"/>
                <a:gd name="connsiteX8" fmla="*/ 8627 w 2808795"/>
                <a:gd name="connsiteY8" fmla="*/ 2583 h 1398309"/>
                <a:gd name="connsiteX0" fmla="*/ 8627 w 2808795"/>
                <a:gd name="connsiteY0" fmla="*/ 2583 h 1398309"/>
                <a:gd name="connsiteX1" fmla="*/ 448223 w 2808795"/>
                <a:gd name="connsiteY1" fmla="*/ 2933 h 1398309"/>
                <a:gd name="connsiteX2" fmla="*/ 2347872 w 2808795"/>
                <a:gd name="connsiteY2" fmla="*/ 2933 h 1398309"/>
                <a:gd name="connsiteX3" fmla="*/ 2808795 w 2808795"/>
                <a:gd name="connsiteY3" fmla="*/ 6656 h 1398309"/>
                <a:gd name="connsiteX4" fmla="*/ 2796095 w 2808795"/>
                <a:gd name="connsiteY4" fmla="*/ 950086 h 1398309"/>
                <a:gd name="connsiteX5" fmla="*/ 2347872 w 2808795"/>
                <a:gd name="connsiteY5" fmla="*/ 1398309 h 1398309"/>
                <a:gd name="connsiteX6" fmla="*/ 448223 w 2808795"/>
                <a:gd name="connsiteY6" fmla="*/ 1398309 h 1398309"/>
                <a:gd name="connsiteX7" fmla="*/ 0 w 2808795"/>
                <a:gd name="connsiteY7" fmla="*/ 950086 h 1398309"/>
                <a:gd name="connsiteX8" fmla="*/ 8627 w 2808795"/>
                <a:gd name="connsiteY8" fmla="*/ 2583 h 1398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8795" h="1398309">
                  <a:moveTo>
                    <a:pt x="8627" y="2583"/>
                  </a:moveTo>
                  <a:cubicBezTo>
                    <a:pt x="310551" y="-3425"/>
                    <a:pt x="200676" y="2933"/>
                    <a:pt x="448223" y="2933"/>
                  </a:cubicBezTo>
                  <a:lnTo>
                    <a:pt x="2347872" y="2933"/>
                  </a:lnTo>
                  <a:cubicBezTo>
                    <a:pt x="2595419" y="2933"/>
                    <a:pt x="2361120" y="409"/>
                    <a:pt x="2808795" y="6656"/>
                  </a:cubicBezTo>
                  <a:cubicBezTo>
                    <a:pt x="2807737" y="320074"/>
                    <a:pt x="2797153" y="636668"/>
                    <a:pt x="2796095" y="950086"/>
                  </a:cubicBezTo>
                  <a:cubicBezTo>
                    <a:pt x="2796095" y="1197633"/>
                    <a:pt x="2595419" y="1398309"/>
                    <a:pt x="2347872" y="1398309"/>
                  </a:cubicBezTo>
                  <a:lnTo>
                    <a:pt x="448223" y="1398309"/>
                  </a:lnTo>
                  <a:cubicBezTo>
                    <a:pt x="200676" y="1398309"/>
                    <a:pt x="0" y="1197633"/>
                    <a:pt x="0" y="950086"/>
                  </a:cubicBezTo>
                  <a:cubicBezTo>
                    <a:pt x="0" y="783776"/>
                    <a:pt x="8627" y="168893"/>
                    <a:pt x="8627" y="2583"/>
                  </a:cubicBezTo>
                  <a:close/>
                </a:path>
              </a:pathLst>
            </a:custGeom>
            <a:solidFill>
              <a:schemeClr val="accent2">
                <a:alpha val="20000"/>
              </a:scheme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7" name="Rectangle: Rounded Corners 816">
              <a:extLst>
                <a:ext uri="{FF2B5EF4-FFF2-40B4-BE49-F238E27FC236}">
                  <a16:creationId xmlns:a16="http://schemas.microsoft.com/office/drawing/2014/main" id="{38BEDAF7-49AB-7E62-4251-D635E09AD746}"/>
                </a:ext>
              </a:extLst>
            </p:cNvPr>
            <p:cNvSpPr/>
            <p:nvPr/>
          </p:nvSpPr>
          <p:spPr>
            <a:xfrm>
              <a:off x="713022" y="3322451"/>
              <a:ext cx="2796095" cy="2677390"/>
            </a:xfrm>
            <a:prstGeom prst="roundRect">
              <a:avLst/>
            </a:prstGeom>
            <a:noFill/>
            <a:ln w="1905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18" name="Straight Connector 817">
              <a:extLst>
                <a:ext uri="{FF2B5EF4-FFF2-40B4-BE49-F238E27FC236}">
                  <a16:creationId xmlns:a16="http://schemas.microsoft.com/office/drawing/2014/main" id="{45FE4230-C797-F00B-3982-CCB0936FE8B8}"/>
                </a:ext>
              </a:extLst>
            </p:cNvPr>
            <p:cNvCxnSpPr>
              <a:cxnSpLocks/>
            </p:cNvCxnSpPr>
            <p:nvPr/>
          </p:nvCxnSpPr>
          <p:spPr>
            <a:xfrm>
              <a:off x="706569" y="4747889"/>
              <a:ext cx="2808000" cy="0"/>
            </a:xfrm>
            <a:prstGeom prst="line">
              <a:avLst/>
            </a:prstGeom>
            <a:noFill/>
            <a:ln w="1905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</p:cxnSp>
      </p:grpSp>
      <p:sp>
        <p:nvSpPr>
          <p:cNvPr id="819" name="Arrow: Down 818">
            <a:extLst>
              <a:ext uri="{FF2B5EF4-FFF2-40B4-BE49-F238E27FC236}">
                <a16:creationId xmlns:a16="http://schemas.microsoft.com/office/drawing/2014/main" id="{7955B9EB-A28D-3EE6-D500-6F5E962E6194}"/>
              </a:ext>
            </a:extLst>
          </p:cNvPr>
          <p:cNvSpPr/>
          <p:nvPr/>
        </p:nvSpPr>
        <p:spPr>
          <a:xfrm>
            <a:off x="5447683" y="2993218"/>
            <a:ext cx="144000" cy="216000"/>
          </a:xfrm>
          <a:prstGeom prst="downArrow">
            <a:avLst>
              <a:gd name="adj1" fmla="val 50000"/>
              <a:gd name="adj2" fmla="val 74190"/>
            </a:avLst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0" name="Oval 819">
            <a:extLst>
              <a:ext uri="{FF2B5EF4-FFF2-40B4-BE49-F238E27FC236}">
                <a16:creationId xmlns:a16="http://schemas.microsoft.com/office/drawing/2014/main" id="{8A950377-0091-12F7-F28D-3815FF4F1016}"/>
              </a:ext>
            </a:extLst>
          </p:cNvPr>
          <p:cNvSpPr/>
          <p:nvPr/>
        </p:nvSpPr>
        <p:spPr>
          <a:xfrm>
            <a:off x="5924928" y="2651102"/>
            <a:ext cx="217845" cy="217845"/>
          </a:xfrm>
          <a:prstGeom prst="ellipse">
            <a:avLst/>
          </a:prstGeom>
          <a:solidFill>
            <a:srgbClr val="00B050">
              <a:alpha val="20000"/>
            </a:srgbClr>
          </a:solidFill>
          <a:ln w="190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1" name="Oval 820">
            <a:extLst>
              <a:ext uri="{FF2B5EF4-FFF2-40B4-BE49-F238E27FC236}">
                <a16:creationId xmlns:a16="http://schemas.microsoft.com/office/drawing/2014/main" id="{DDF1C5D9-37C8-2D55-D539-90E7C177254A}"/>
              </a:ext>
            </a:extLst>
          </p:cNvPr>
          <p:cNvSpPr/>
          <p:nvPr/>
        </p:nvSpPr>
        <p:spPr>
          <a:xfrm>
            <a:off x="6401954" y="2331972"/>
            <a:ext cx="1244830" cy="1244830"/>
          </a:xfrm>
          <a:prstGeom prst="ellipse">
            <a:avLst/>
          </a:prstGeom>
          <a:solidFill>
            <a:srgbClr val="00B050">
              <a:alpha val="20000"/>
            </a:srgbClr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22" name="Straight Connector 821">
            <a:extLst>
              <a:ext uri="{FF2B5EF4-FFF2-40B4-BE49-F238E27FC236}">
                <a16:creationId xmlns:a16="http://schemas.microsoft.com/office/drawing/2014/main" id="{A30E3616-800B-78D3-9583-C6C4D54B8C27}"/>
              </a:ext>
            </a:extLst>
          </p:cNvPr>
          <p:cNvCxnSpPr>
            <a:cxnSpLocks/>
            <a:stCxn id="821" idx="2"/>
            <a:endCxn id="820" idx="4"/>
          </p:cNvCxnSpPr>
          <p:nvPr/>
        </p:nvCxnSpPr>
        <p:spPr>
          <a:xfrm flipH="1" flipV="1">
            <a:off x="6033851" y="2868947"/>
            <a:ext cx="368103" cy="85440"/>
          </a:xfrm>
          <a:prstGeom prst="line">
            <a:avLst/>
          </a:prstGeom>
          <a:noFill/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</p:cxnSp>
      <p:cxnSp>
        <p:nvCxnSpPr>
          <p:cNvPr id="823" name="Straight Connector 822">
            <a:extLst>
              <a:ext uri="{FF2B5EF4-FFF2-40B4-BE49-F238E27FC236}">
                <a16:creationId xmlns:a16="http://schemas.microsoft.com/office/drawing/2014/main" id="{002BC9B7-AD32-0134-CDD8-E00014ACF2C7}"/>
              </a:ext>
            </a:extLst>
          </p:cNvPr>
          <p:cNvCxnSpPr>
            <a:cxnSpLocks/>
            <a:stCxn id="821" idx="1"/>
            <a:endCxn id="820" idx="0"/>
          </p:cNvCxnSpPr>
          <p:nvPr/>
        </p:nvCxnSpPr>
        <p:spPr>
          <a:xfrm flipH="1">
            <a:off x="6033851" y="2514273"/>
            <a:ext cx="550404" cy="136829"/>
          </a:xfrm>
          <a:prstGeom prst="line">
            <a:avLst/>
          </a:prstGeom>
          <a:noFill/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</p:cxnSp>
      <p:grpSp>
        <p:nvGrpSpPr>
          <p:cNvPr id="824" name="Group 823">
            <a:extLst>
              <a:ext uri="{FF2B5EF4-FFF2-40B4-BE49-F238E27FC236}">
                <a16:creationId xmlns:a16="http://schemas.microsoft.com/office/drawing/2014/main" id="{CC16738C-ECB6-B4A5-5F59-A03B65357D8D}"/>
              </a:ext>
            </a:extLst>
          </p:cNvPr>
          <p:cNvGrpSpPr/>
          <p:nvPr/>
        </p:nvGrpSpPr>
        <p:grpSpPr>
          <a:xfrm>
            <a:off x="6555143" y="2595518"/>
            <a:ext cx="949458" cy="765574"/>
            <a:chOff x="10458012" y="1412762"/>
            <a:chExt cx="1098318" cy="885604"/>
          </a:xfrm>
        </p:grpSpPr>
        <p:sp>
          <p:nvSpPr>
            <p:cNvPr id="825" name="Rectangle 824">
              <a:extLst>
                <a:ext uri="{FF2B5EF4-FFF2-40B4-BE49-F238E27FC236}">
                  <a16:creationId xmlns:a16="http://schemas.microsoft.com/office/drawing/2014/main" id="{B744A70D-EA28-3E15-E798-4997658CDDC2}"/>
                </a:ext>
              </a:extLst>
            </p:cNvPr>
            <p:cNvSpPr/>
            <p:nvPr/>
          </p:nvSpPr>
          <p:spPr>
            <a:xfrm>
              <a:off x="10463735" y="1511893"/>
              <a:ext cx="1080750" cy="772442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6" name="Freeform: Shape 825">
              <a:extLst>
                <a:ext uri="{FF2B5EF4-FFF2-40B4-BE49-F238E27FC236}">
                  <a16:creationId xmlns:a16="http://schemas.microsoft.com/office/drawing/2014/main" id="{41F547B7-288A-4570-59B3-D68AC367DB4B}"/>
                </a:ext>
              </a:extLst>
            </p:cNvPr>
            <p:cNvSpPr/>
            <p:nvPr/>
          </p:nvSpPr>
          <p:spPr>
            <a:xfrm>
              <a:off x="10481178" y="1881188"/>
              <a:ext cx="340166" cy="90487"/>
            </a:xfrm>
            <a:custGeom>
              <a:avLst/>
              <a:gdLst>
                <a:gd name="connsiteX0" fmla="*/ 163010 w 340166"/>
                <a:gd name="connsiteY0" fmla="*/ 2381 h 90487"/>
                <a:gd name="connsiteX1" fmla="*/ 82047 w 340166"/>
                <a:gd name="connsiteY1" fmla="*/ 2381 h 90487"/>
                <a:gd name="connsiteX2" fmla="*/ 43947 w 340166"/>
                <a:gd name="connsiteY2" fmla="*/ 4762 h 90487"/>
                <a:gd name="connsiteX3" fmla="*/ 34422 w 340166"/>
                <a:gd name="connsiteY3" fmla="*/ 9525 h 90487"/>
                <a:gd name="connsiteX4" fmla="*/ 12991 w 340166"/>
                <a:gd name="connsiteY4" fmla="*/ 14287 h 90487"/>
                <a:gd name="connsiteX5" fmla="*/ 3466 w 340166"/>
                <a:gd name="connsiteY5" fmla="*/ 33337 h 90487"/>
                <a:gd name="connsiteX6" fmla="*/ 10610 w 340166"/>
                <a:gd name="connsiteY6" fmla="*/ 42862 h 90487"/>
                <a:gd name="connsiteX7" fmla="*/ 27278 w 340166"/>
                <a:gd name="connsiteY7" fmla="*/ 59531 h 90487"/>
                <a:gd name="connsiteX8" fmla="*/ 22516 w 340166"/>
                <a:gd name="connsiteY8" fmla="*/ 73818 h 90487"/>
                <a:gd name="connsiteX9" fmla="*/ 20135 w 340166"/>
                <a:gd name="connsiteY9" fmla="*/ 83343 h 90487"/>
                <a:gd name="connsiteX10" fmla="*/ 36803 w 340166"/>
                <a:gd name="connsiteY10" fmla="*/ 90487 h 90487"/>
                <a:gd name="connsiteX11" fmla="*/ 60616 w 340166"/>
                <a:gd name="connsiteY11" fmla="*/ 83343 h 90487"/>
                <a:gd name="connsiteX12" fmla="*/ 70141 w 340166"/>
                <a:gd name="connsiteY12" fmla="*/ 73818 h 90487"/>
                <a:gd name="connsiteX13" fmla="*/ 84428 w 340166"/>
                <a:gd name="connsiteY13" fmla="*/ 61912 h 90487"/>
                <a:gd name="connsiteX14" fmla="*/ 103478 w 340166"/>
                <a:gd name="connsiteY14" fmla="*/ 38100 h 90487"/>
                <a:gd name="connsiteX15" fmla="*/ 117766 w 340166"/>
                <a:gd name="connsiteY15" fmla="*/ 40481 h 90487"/>
                <a:gd name="connsiteX16" fmla="*/ 127291 w 340166"/>
                <a:gd name="connsiteY16" fmla="*/ 76200 h 90487"/>
                <a:gd name="connsiteX17" fmla="*/ 134435 w 340166"/>
                <a:gd name="connsiteY17" fmla="*/ 78581 h 90487"/>
                <a:gd name="connsiteX18" fmla="*/ 148722 w 340166"/>
                <a:gd name="connsiteY18" fmla="*/ 64293 h 90487"/>
                <a:gd name="connsiteX19" fmla="*/ 151103 w 340166"/>
                <a:gd name="connsiteY19" fmla="*/ 47625 h 90487"/>
                <a:gd name="connsiteX20" fmla="*/ 155866 w 340166"/>
                <a:gd name="connsiteY20" fmla="*/ 30956 h 90487"/>
                <a:gd name="connsiteX21" fmla="*/ 158247 w 340166"/>
                <a:gd name="connsiteY21" fmla="*/ 16668 h 90487"/>
                <a:gd name="connsiteX22" fmla="*/ 165391 w 340166"/>
                <a:gd name="connsiteY22" fmla="*/ 11906 h 90487"/>
                <a:gd name="connsiteX23" fmla="*/ 174916 w 340166"/>
                <a:gd name="connsiteY23" fmla="*/ 14287 h 90487"/>
                <a:gd name="connsiteX24" fmla="*/ 179678 w 340166"/>
                <a:gd name="connsiteY24" fmla="*/ 26193 h 90487"/>
                <a:gd name="connsiteX25" fmla="*/ 184441 w 340166"/>
                <a:gd name="connsiteY25" fmla="*/ 40481 h 90487"/>
                <a:gd name="connsiteX26" fmla="*/ 201110 w 340166"/>
                <a:gd name="connsiteY26" fmla="*/ 52387 h 90487"/>
                <a:gd name="connsiteX27" fmla="*/ 208253 w 340166"/>
                <a:gd name="connsiteY27" fmla="*/ 57150 h 90487"/>
                <a:gd name="connsiteX28" fmla="*/ 220160 w 340166"/>
                <a:gd name="connsiteY28" fmla="*/ 59531 h 90487"/>
                <a:gd name="connsiteX29" fmla="*/ 253497 w 340166"/>
                <a:gd name="connsiteY29" fmla="*/ 50006 h 90487"/>
                <a:gd name="connsiteX30" fmla="*/ 260641 w 340166"/>
                <a:gd name="connsiteY30" fmla="*/ 42862 h 90487"/>
                <a:gd name="connsiteX31" fmla="*/ 267785 w 340166"/>
                <a:gd name="connsiteY31" fmla="*/ 28575 h 90487"/>
                <a:gd name="connsiteX32" fmla="*/ 291597 w 340166"/>
                <a:gd name="connsiteY32" fmla="*/ 21431 h 90487"/>
                <a:gd name="connsiteX33" fmla="*/ 339222 w 340166"/>
                <a:gd name="connsiteY33" fmla="*/ 19050 h 90487"/>
                <a:gd name="connsiteX34" fmla="*/ 334460 w 340166"/>
                <a:gd name="connsiteY34" fmla="*/ 9525 h 90487"/>
                <a:gd name="connsiteX35" fmla="*/ 327316 w 340166"/>
                <a:gd name="connsiteY35" fmla="*/ 4762 h 90487"/>
                <a:gd name="connsiteX36" fmla="*/ 293978 w 340166"/>
                <a:gd name="connsiteY36" fmla="*/ 0 h 90487"/>
                <a:gd name="connsiteX37" fmla="*/ 248735 w 340166"/>
                <a:gd name="connsiteY37" fmla="*/ 2381 h 90487"/>
                <a:gd name="connsiteX38" fmla="*/ 193966 w 340166"/>
                <a:gd name="connsiteY38" fmla="*/ 7143 h 90487"/>
                <a:gd name="connsiteX39" fmla="*/ 163010 w 340166"/>
                <a:gd name="connsiteY39" fmla="*/ 2381 h 90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40166" h="90487">
                  <a:moveTo>
                    <a:pt x="163010" y="2381"/>
                  </a:moveTo>
                  <a:cubicBezTo>
                    <a:pt x="128176" y="16312"/>
                    <a:pt x="163485" y="4191"/>
                    <a:pt x="82047" y="2381"/>
                  </a:cubicBezTo>
                  <a:cubicBezTo>
                    <a:pt x="69325" y="2098"/>
                    <a:pt x="56647" y="3968"/>
                    <a:pt x="43947" y="4762"/>
                  </a:cubicBezTo>
                  <a:cubicBezTo>
                    <a:pt x="40772" y="6350"/>
                    <a:pt x="37746" y="8279"/>
                    <a:pt x="34422" y="9525"/>
                  </a:cubicBezTo>
                  <a:cubicBezTo>
                    <a:pt x="30580" y="10966"/>
                    <a:pt x="16222" y="13641"/>
                    <a:pt x="12991" y="14287"/>
                  </a:cubicBezTo>
                  <a:cubicBezTo>
                    <a:pt x="-102" y="19525"/>
                    <a:pt x="-3340" y="16323"/>
                    <a:pt x="3466" y="33337"/>
                  </a:cubicBezTo>
                  <a:cubicBezTo>
                    <a:pt x="4940" y="37022"/>
                    <a:pt x="7940" y="39925"/>
                    <a:pt x="10610" y="42862"/>
                  </a:cubicBezTo>
                  <a:cubicBezTo>
                    <a:pt x="15896" y="48676"/>
                    <a:pt x="27278" y="59531"/>
                    <a:pt x="27278" y="59531"/>
                  </a:cubicBezTo>
                  <a:cubicBezTo>
                    <a:pt x="25691" y="64293"/>
                    <a:pt x="23958" y="69010"/>
                    <a:pt x="22516" y="73818"/>
                  </a:cubicBezTo>
                  <a:cubicBezTo>
                    <a:pt x="21576" y="76953"/>
                    <a:pt x="18005" y="80858"/>
                    <a:pt x="20135" y="83343"/>
                  </a:cubicBezTo>
                  <a:cubicBezTo>
                    <a:pt x="24069" y="87933"/>
                    <a:pt x="31247" y="88106"/>
                    <a:pt x="36803" y="90487"/>
                  </a:cubicBezTo>
                  <a:cubicBezTo>
                    <a:pt x="44741" y="88106"/>
                    <a:pt x="53204" y="87049"/>
                    <a:pt x="60616" y="83343"/>
                  </a:cubicBezTo>
                  <a:cubicBezTo>
                    <a:pt x="64632" y="81335"/>
                    <a:pt x="66732" y="76740"/>
                    <a:pt x="70141" y="73818"/>
                  </a:cubicBezTo>
                  <a:cubicBezTo>
                    <a:pt x="76977" y="67959"/>
                    <a:pt x="78921" y="70173"/>
                    <a:pt x="84428" y="61912"/>
                  </a:cubicBezTo>
                  <a:cubicBezTo>
                    <a:pt x="100569" y="37700"/>
                    <a:pt x="80996" y="56086"/>
                    <a:pt x="103478" y="38100"/>
                  </a:cubicBezTo>
                  <a:cubicBezTo>
                    <a:pt x="108241" y="38894"/>
                    <a:pt x="115174" y="36408"/>
                    <a:pt x="117766" y="40481"/>
                  </a:cubicBezTo>
                  <a:cubicBezTo>
                    <a:pt x="139910" y="75276"/>
                    <a:pt x="104843" y="53752"/>
                    <a:pt x="127291" y="76200"/>
                  </a:cubicBezTo>
                  <a:cubicBezTo>
                    <a:pt x="129066" y="77975"/>
                    <a:pt x="132054" y="77787"/>
                    <a:pt x="134435" y="78581"/>
                  </a:cubicBezTo>
                  <a:cubicBezTo>
                    <a:pt x="140535" y="74514"/>
                    <a:pt x="145887" y="72089"/>
                    <a:pt x="148722" y="64293"/>
                  </a:cubicBezTo>
                  <a:cubicBezTo>
                    <a:pt x="150640" y="59019"/>
                    <a:pt x="149927" y="53113"/>
                    <a:pt x="151103" y="47625"/>
                  </a:cubicBezTo>
                  <a:cubicBezTo>
                    <a:pt x="152314" y="41975"/>
                    <a:pt x="154567" y="36587"/>
                    <a:pt x="155866" y="30956"/>
                  </a:cubicBezTo>
                  <a:cubicBezTo>
                    <a:pt x="156952" y="26251"/>
                    <a:pt x="156088" y="20987"/>
                    <a:pt x="158247" y="16668"/>
                  </a:cubicBezTo>
                  <a:cubicBezTo>
                    <a:pt x="159527" y="14108"/>
                    <a:pt x="163010" y="13493"/>
                    <a:pt x="165391" y="11906"/>
                  </a:cubicBezTo>
                  <a:cubicBezTo>
                    <a:pt x="168566" y="12700"/>
                    <a:pt x="172602" y="11973"/>
                    <a:pt x="174916" y="14287"/>
                  </a:cubicBezTo>
                  <a:cubicBezTo>
                    <a:pt x="177938" y="17309"/>
                    <a:pt x="178217" y="22176"/>
                    <a:pt x="179678" y="26193"/>
                  </a:cubicBezTo>
                  <a:cubicBezTo>
                    <a:pt x="181394" y="30911"/>
                    <a:pt x="180264" y="37696"/>
                    <a:pt x="184441" y="40481"/>
                  </a:cubicBezTo>
                  <a:cubicBezTo>
                    <a:pt x="201245" y="51682"/>
                    <a:pt x="180479" y="37649"/>
                    <a:pt x="201110" y="52387"/>
                  </a:cubicBezTo>
                  <a:cubicBezTo>
                    <a:pt x="203439" y="54051"/>
                    <a:pt x="205573" y="56145"/>
                    <a:pt x="208253" y="57150"/>
                  </a:cubicBezTo>
                  <a:cubicBezTo>
                    <a:pt x="212043" y="58571"/>
                    <a:pt x="216191" y="58737"/>
                    <a:pt x="220160" y="59531"/>
                  </a:cubicBezTo>
                  <a:cubicBezTo>
                    <a:pt x="237640" y="56352"/>
                    <a:pt x="242687" y="59014"/>
                    <a:pt x="253497" y="50006"/>
                  </a:cubicBezTo>
                  <a:cubicBezTo>
                    <a:pt x="256084" y="47850"/>
                    <a:pt x="258260" y="45243"/>
                    <a:pt x="260641" y="42862"/>
                  </a:cubicBezTo>
                  <a:cubicBezTo>
                    <a:pt x="262072" y="38569"/>
                    <a:pt x="263744" y="31461"/>
                    <a:pt x="267785" y="28575"/>
                  </a:cubicBezTo>
                  <a:cubicBezTo>
                    <a:pt x="273879" y="24223"/>
                    <a:pt x="284561" y="22838"/>
                    <a:pt x="291597" y="21431"/>
                  </a:cubicBezTo>
                  <a:cubicBezTo>
                    <a:pt x="308174" y="24193"/>
                    <a:pt x="321526" y="27898"/>
                    <a:pt x="339222" y="19050"/>
                  </a:cubicBezTo>
                  <a:cubicBezTo>
                    <a:pt x="342397" y="17463"/>
                    <a:pt x="336732" y="12252"/>
                    <a:pt x="334460" y="9525"/>
                  </a:cubicBezTo>
                  <a:cubicBezTo>
                    <a:pt x="332628" y="7326"/>
                    <a:pt x="329876" y="6042"/>
                    <a:pt x="327316" y="4762"/>
                  </a:cubicBezTo>
                  <a:cubicBezTo>
                    <a:pt x="318155" y="182"/>
                    <a:pt x="300665" y="608"/>
                    <a:pt x="293978" y="0"/>
                  </a:cubicBezTo>
                  <a:lnTo>
                    <a:pt x="248735" y="2381"/>
                  </a:lnTo>
                  <a:cubicBezTo>
                    <a:pt x="230456" y="3686"/>
                    <a:pt x="212291" y="7143"/>
                    <a:pt x="193966" y="7143"/>
                  </a:cubicBezTo>
                  <a:lnTo>
                    <a:pt x="163010" y="2381"/>
                  </a:lnTo>
                  <a:close/>
                </a:path>
              </a:pathLst>
            </a:custGeom>
            <a:solidFill>
              <a:srgbClr val="4472C4"/>
            </a:solidFill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7" name="Freeform: Shape 826">
              <a:extLst>
                <a:ext uri="{FF2B5EF4-FFF2-40B4-BE49-F238E27FC236}">
                  <a16:creationId xmlns:a16="http://schemas.microsoft.com/office/drawing/2014/main" id="{3A738C38-DB5E-BA46-C05D-519747B3E0CC}"/>
                </a:ext>
              </a:extLst>
            </p:cNvPr>
            <p:cNvSpPr/>
            <p:nvPr/>
          </p:nvSpPr>
          <p:spPr>
            <a:xfrm>
              <a:off x="11294234" y="1871663"/>
              <a:ext cx="221491" cy="171450"/>
            </a:xfrm>
            <a:custGeom>
              <a:avLst/>
              <a:gdLst>
                <a:gd name="connsiteX0" fmla="*/ 30991 w 221491"/>
                <a:gd name="connsiteY0" fmla="*/ 11906 h 171450"/>
                <a:gd name="connsiteX1" fmla="*/ 19085 w 221491"/>
                <a:gd name="connsiteY1" fmla="*/ 21431 h 171450"/>
                <a:gd name="connsiteX2" fmla="*/ 16704 w 221491"/>
                <a:gd name="connsiteY2" fmla="*/ 38100 h 171450"/>
                <a:gd name="connsiteX3" fmla="*/ 14322 w 221491"/>
                <a:gd name="connsiteY3" fmla="*/ 50006 h 171450"/>
                <a:gd name="connsiteX4" fmla="*/ 21466 w 221491"/>
                <a:gd name="connsiteY4" fmla="*/ 64293 h 171450"/>
                <a:gd name="connsiteX5" fmla="*/ 26229 w 221491"/>
                <a:gd name="connsiteY5" fmla="*/ 71437 h 171450"/>
                <a:gd name="connsiteX6" fmla="*/ 4797 w 221491"/>
                <a:gd name="connsiteY6" fmla="*/ 88106 h 171450"/>
                <a:gd name="connsiteX7" fmla="*/ 35 w 221491"/>
                <a:gd name="connsiteY7" fmla="*/ 119062 h 171450"/>
                <a:gd name="connsiteX8" fmla="*/ 4797 w 221491"/>
                <a:gd name="connsiteY8" fmla="*/ 135731 h 171450"/>
                <a:gd name="connsiteX9" fmla="*/ 19085 w 221491"/>
                <a:gd name="connsiteY9" fmla="*/ 161925 h 171450"/>
                <a:gd name="connsiteX10" fmla="*/ 47660 w 221491"/>
                <a:gd name="connsiteY10" fmla="*/ 171450 h 171450"/>
                <a:gd name="connsiteX11" fmla="*/ 61947 w 221491"/>
                <a:gd name="connsiteY11" fmla="*/ 157162 h 171450"/>
                <a:gd name="connsiteX12" fmla="*/ 64329 w 221491"/>
                <a:gd name="connsiteY12" fmla="*/ 147637 h 171450"/>
                <a:gd name="connsiteX13" fmla="*/ 69091 w 221491"/>
                <a:gd name="connsiteY13" fmla="*/ 135731 h 171450"/>
                <a:gd name="connsiteX14" fmla="*/ 90522 w 221491"/>
                <a:gd name="connsiteY14" fmla="*/ 111918 h 171450"/>
                <a:gd name="connsiteX15" fmla="*/ 111954 w 221491"/>
                <a:gd name="connsiteY15" fmla="*/ 100012 h 171450"/>
                <a:gd name="connsiteX16" fmla="*/ 119097 w 221491"/>
                <a:gd name="connsiteY16" fmla="*/ 97631 h 171450"/>
                <a:gd name="connsiteX17" fmla="*/ 142910 w 221491"/>
                <a:gd name="connsiteY17" fmla="*/ 88106 h 171450"/>
                <a:gd name="connsiteX18" fmla="*/ 166722 w 221491"/>
                <a:gd name="connsiteY18" fmla="*/ 90487 h 171450"/>
                <a:gd name="connsiteX19" fmla="*/ 181010 w 221491"/>
                <a:gd name="connsiteY19" fmla="*/ 92868 h 171450"/>
                <a:gd name="connsiteX20" fmla="*/ 204822 w 221491"/>
                <a:gd name="connsiteY20" fmla="*/ 90487 h 171450"/>
                <a:gd name="connsiteX21" fmla="*/ 214347 w 221491"/>
                <a:gd name="connsiteY21" fmla="*/ 85725 h 171450"/>
                <a:gd name="connsiteX22" fmla="*/ 216729 w 221491"/>
                <a:gd name="connsiteY22" fmla="*/ 78581 h 171450"/>
                <a:gd name="connsiteX23" fmla="*/ 221491 w 221491"/>
                <a:gd name="connsiteY23" fmla="*/ 57150 h 171450"/>
                <a:gd name="connsiteX24" fmla="*/ 214347 w 221491"/>
                <a:gd name="connsiteY24" fmla="*/ 30956 h 171450"/>
                <a:gd name="connsiteX25" fmla="*/ 202441 w 221491"/>
                <a:gd name="connsiteY25" fmla="*/ 16668 h 171450"/>
                <a:gd name="connsiteX26" fmla="*/ 190535 w 221491"/>
                <a:gd name="connsiteY26" fmla="*/ 9525 h 171450"/>
                <a:gd name="connsiteX27" fmla="*/ 161960 w 221491"/>
                <a:gd name="connsiteY27" fmla="*/ 0 h 171450"/>
                <a:gd name="connsiteX28" fmla="*/ 121479 w 221491"/>
                <a:gd name="connsiteY28" fmla="*/ 14287 h 171450"/>
                <a:gd name="connsiteX29" fmla="*/ 30991 w 221491"/>
                <a:gd name="connsiteY29" fmla="*/ 11906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21491" h="171450">
                  <a:moveTo>
                    <a:pt x="30991" y="11906"/>
                  </a:moveTo>
                  <a:cubicBezTo>
                    <a:pt x="13925" y="13097"/>
                    <a:pt x="21519" y="16969"/>
                    <a:pt x="19085" y="21431"/>
                  </a:cubicBezTo>
                  <a:cubicBezTo>
                    <a:pt x="16397" y="26358"/>
                    <a:pt x="17627" y="32564"/>
                    <a:pt x="16704" y="38100"/>
                  </a:cubicBezTo>
                  <a:cubicBezTo>
                    <a:pt x="16039" y="42092"/>
                    <a:pt x="15116" y="46037"/>
                    <a:pt x="14322" y="50006"/>
                  </a:cubicBezTo>
                  <a:cubicBezTo>
                    <a:pt x="16703" y="54768"/>
                    <a:pt x="18880" y="59639"/>
                    <a:pt x="21466" y="64293"/>
                  </a:cubicBezTo>
                  <a:cubicBezTo>
                    <a:pt x="22856" y="66795"/>
                    <a:pt x="27870" y="69092"/>
                    <a:pt x="26229" y="71437"/>
                  </a:cubicBezTo>
                  <a:cubicBezTo>
                    <a:pt x="21039" y="78851"/>
                    <a:pt x="4797" y="88106"/>
                    <a:pt x="4797" y="88106"/>
                  </a:cubicBezTo>
                  <a:cubicBezTo>
                    <a:pt x="3258" y="95802"/>
                    <a:pt x="-397" y="112574"/>
                    <a:pt x="35" y="119062"/>
                  </a:cubicBezTo>
                  <a:cubicBezTo>
                    <a:pt x="419" y="124828"/>
                    <a:pt x="3098" y="130208"/>
                    <a:pt x="4797" y="135731"/>
                  </a:cubicBezTo>
                  <a:cubicBezTo>
                    <a:pt x="7726" y="145250"/>
                    <a:pt x="9909" y="155807"/>
                    <a:pt x="19085" y="161925"/>
                  </a:cubicBezTo>
                  <a:cubicBezTo>
                    <a:pt x="25714" y="166345"/>
                    <a:pt x="39029" y="169292"/>
                    <a:pt x="47660" y="171450"/>
                  </a:cubicBezTo>
                  <a:cubicBezTo>
                    <a:pt x="52422" y="166687"/>
                    <a:pt x="58085" y="162680"/>
                    <a:pt x="61947" y="157162"/>
                  </a:cubicBezTo>
                  <a:cubicBezTo>
                    <a:pt x="63824" y="154481"/>
                    <a:pt x="63294" y="150742"/>
                    <a:pt x="64329" y="147637"/>
                  </a:cubicBezTo>
                  <a:cubicBezTo>
                    <a:pt x="65681" y="143582"/>
                    <a:pt x="66796" y="139337"/>
                    <a:pt x="69091" y="135731"/>
                  </a:cubicBezTo>
                  <a:cubicBezTo>
                    <a:pt x="72345" y="130617"/>
                    <a:pt x="84961" y="116684"/>
                    <a:pt x="90522" y="111918"/>
                  </a:cubicBezTo>
                  <a:cubicBezTo>
                    <a:pt x="95534" y="107623"/>
                    <a:pt x="107318" y="102073"/>
                    <a:pt x="111954" y="100012"/>
                  </a:cubicBezTo>
                  <a:cubicBezTo>
                    <a:pt x="114247" y="98993"/>
                    <a:pt x="116767" y="98563"/>
                    <a:pt x="119097" y="97631"/>
                  </a:cubicBezTo>
                  <a:cubicBezTo>
                    <a:pt x="146199" y="86790"/>
                    <a:pt x="126657" y="93523"/>
                    <a:pt x="142910" y="88106"/>
                  </a:cubicBezTo>
                  <a:cubicBezTo>
                    <a:pt x="150847" y="88900"/>
                    <a:pt x="158807" y="89498"/>
                    <a:pt x="166722" y="90487"/>
                  </a:cubicBezTo>
                  <a:cubicBezTo>
                    <a:pt x="171513" y="91086"/>
                    <a:pt x="176182" y="92868"/>
                    <a:pt x="181010" y="92868"/>
                  </a:cubicBezTo>
                  <a:cubicBezTo>
                    <a:pt x="188987" y="92868"/>
                    <a:pt x="196885" y="91281"/>
                    <a:pt x="204822" y="90487"/>
                  </a:cubicBezTo>
                  <a:cubicBezTo>
                    <a:pt x="207997" y="88900"/>
                    <a:pt x="211837" y="88235"/>
                    <a:pt x="214347" y="85725"/>
                  </a:cubicBezTo>
                  <a:cubicBezTo>
                    <a:pt x="216122" y="83950"/>
                    <a:pt x="216039" y="80995"/>
                    <a:pt x="216729" y="78581"/>
                  </a:cubicBezTo>
                  <a:cubicBezTo>
                    <a:pt x="218970" y="70740"/>
                    <a:pt x="219856" y="65327"/>
                    <a:pt x="221491" y="57150"/>
                  </a:cubicBezTo>
                  <a:cubicBezTo>
                    <a:pt x="219959" y="47959"/>
                    <a:pt x="219529" y="39100"/>
                    <a:pt x="214347" y="30956"/>
                  </a:cubicBezTo>
                  <a:cubicBezTo>
                    <a:pt x="211019" y="25726"/>
                    <a:pt x="207049" y="20815"/>
                    <a:pt x="202441" y="16668"/>
                  </a:cubicBezTo>
                  <a:cubicBezTo>
                    <a:pt x="199001" y="13572"/>
                    <a:pt x="194675" y="11595"/>
                    <a:pt x="190535" y="9525"/>
                  </a:cubicBezTo>
                  <a:cubicBezTo>
                    <a:pt x="174999" y="1757"/>
                    <a:pt x="176545" y="2917"/>
                    <a:pt x="161960" y="0"/>
                  </a:cubicBezTo>
                  <a:cubicBezTo>
                    <a:pt x="129649" y="13463"/>
                    <a:pt x="143503" y="9882"/>
                    <a:pt x="121479" y="14287"/>
                  </a:cubicBezTo>
                  <a:cubicBezTo>
                    <a:pt x="97667" y="13466"/>
                    <a:pt x="48057" y="10715"/>
                    <a:pt x="30991" y="11906"/>
                  </a:cubicBezTo>
                  <a:close/>
                </a:path>
              </a:pathLst>
            </a:custGeom>
            <a:solidFill>
              <a:srgbClr val="4472C4"/>
            </a:solidFill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8" name="Freeform: Shape 827">
              <a:extLst>
                <a:ext uri="{FF2B5EF4-FFF2-40B4-BE49-F238E27FC236}">
                  <a16:creationId xmlns:a16="http://schemas.microsoft.com/office/drawing/2014/main" id="{BF927749-E4FD-1085-4658-AFD2C0A13109}"/>
                </a:ext>
              </a:extLst>
            </p:cNvPr>
            <p:cNvSpPr/>
            <p:nvPr/>
          </p:nvSpPr>
          <p:spPr>
            <a:xfrm>
              <a:off x="10758488" y="1957388"/>
              <a:ext cx="385762" cy="252710"/>
            </a:xfrm>
            <a:custGeom>
              <a:avLst/>
              <a:gdLst>
                <a:gd name="connsiteX0" fmla="*/ 233362 w 385762"/>
                <a:gd name="connsiteY0" fmla="*/ 245268 h 252710"/>
                <a:gd name="connsiteX1" fmla="*/ 245268 w 385762"/>
                <a:gd name="connsiteY1" fmla="*/ 242887 h 252710"/>
                <a:gd name="connsiteX2" fmla="*/ 338137 w 385762"/>
                <a:gd name="connsiteY2" fmla="*/ 240506 h 252710"/>
                <a:gd name="connsiteX3" fmla="*/ 340518 w 385762"/>
                <a:gd name="connsiteY3" fmla="*/ 228600 h 252710"/>
                <a:gd name="connsiteX4" fmla="*/ 333375 w 385762"/>
                <a:gd name="connsiteY4" fmla="*/ 223837 h 252710"/>
                <a:gd name="connsiteX5" fmla="*/ 297656 w 385762"/>
                <a:gd name="connsiteY5" fmla="*/ 188118 h 252710"/>
                <a:gd name="connsiteX6" fmla="*/ 314325 w 385762"/>
                <a:gd name="connsiteY6" fmla="*/ 178593 h 252710"/>
                <a:gd name="connsiteX7" fmla="*/ 385762 w 385762"/>
                <a:gd name="connsiteY7" fmla="*/ 173831 h 252710"/>
                <a:gd name="connsiteX8" fmla="*/ 352425 w 385762"/>
                <a:gd name="connsiteY8" fmla="*/ 128587 h 252710"/>
                <a:gd name="connsiteX9" fmla="*/ 340518 w 385762"/>
                <a:gd name="connsiteY9" fmla="*/ 121443 h 252710"/>
                <a:gd name="connsiteX10" fmla="*/ 326231 w 385762"/>
                <a:gd name="connsiteY10" fmla="*/ 119062 h 252710"/>
                <a:gd name="connsiteX11" fmla="*/ 304800 w 385762"/>
                <a:gd name="connsiteY11" fmla="*/ 121443 h 252710"/>
                <a:gd name="connsiteX12" fmla="*/ 290512 w 385762"/>
                <a:gd name="connsiteY12" fmla="*/ 138112 h 252710"/>
                <a:gd name="connsiteX13" fmla="*/ 266700 w 385762"/>
                <a:gd name="connsiteY13" fmla="*/ 154781 h 252710"/>
                <a:gd name="connsiteX14" fmla="*/ 259556 w 385762"/>
                <a:gd name="connsiteY14" fmla="*/ 157162 h 252710"/>
                <a:gd name="connsiteX15" fmla="*/ 257175 w 385762"/>
                <a:gd name="connsiteY15" fmla="*/ 97631 h 252710"/>
                <a:gd name="connsiteX16" fmla="*/ 266700 w 385762"/>
                <a:gd name="connsiteY16" fmla="*/ 85725 h 252710"/>
                <a:gd name="connsiteX17" fmla="*/ 271462 w 385762"/>
                <a:gd name="connsiteY17" fmla="*/ 78581 h 252710"/>
                <a:gd name="connsiteX18" fmla="*/ 273843 w 385762"/>
                <a:gd name="connsiteY18" fmla="*/ 66675 h 252710"/>
                <a:gd name="connsiteX19" fmla="*/ 278606 w 385762"/>
                <a:gd name="connsiteY19" fmla="*/ 50006 h 252710"/>
                <a:gd name="connsiteX20" fmla="*/ 266700 w 385762"/>
                <a:gd name="connsiteY20" fmla="*/ 4762 h 252710"/>
                <a:gd name="connsiteX21" fmla="*/ 247650 w 385762"/>
                <a:gd name="connsiteY21" fmla="*/ 0 h 252710"/>
                <a:gd name="connsiteX22" fmla="*/ 230981 w 385762"/>
                <a:gd name="connsiteY22" fmla="*/ 2381 h 252710"/>
                <a:gd name="connsiteX23" fmla="*/ 226218 w 385762"/>
                <a:gd name="connsiteY23" fmla="*/ 16668 h 252710"/>
                <a:gd name="connsiteX24" fmla="*/ 223837 w 385762"/>
                <a:gd name="connsiteY24" fmla="*/ 64293 h 252710"/>
                <a:gd name="connsiteX25" fmla="*/ 233362 w 385762"/>
                <a:gd name="connsiteY25" fmla="*/ 102393 h 252710"/>
                <a:gd name="connsiteX26" fmla="*/ 245268 w 385762"/>
                <a:gd name="connsiteY26" fmla="*/ 150018 h 252710"/>
                <a:gd name="connsiteX27" fmla="*/ 238125 w 385762"/>
                <a:gd name="connsiteY27" fmla="*/ 190500 h 252710"/>
                <a:gd name="connsiteX28" fmla="*/ 214312 w 385762"/>
                <a:gd name="connsiteY28" fmla="*/ 202406 h 252710"/>
                <a:gd name="connsiteX29" fmla="*/ 200025 w 385762"/>
                <a:gd name="connsiteY29" fmla="*/ 207168 h 252710"/>
                <a:gd name="connsiteX30" fmla="*/ 183356 w 385762"/>
                <a:gd name="connsiteY30" fmla="*/ 216693 h 252710"/>
                <a:gd name="connsiteX31" fmla="*/ 173831 w 385762"/>
                <a:gd name="connsiteY31" fmla="*/ 223837 h 252710"/>
                <a:gd name="connsiteX32" fmla="*/ 157162 w 385762"/>
                <a:gd name="connsiteY32" fmla="*/ 228600 h 252710"/>
                <a:gd name="connsiteX33" fmla="*/ 133350 w 385762"/>
                <a:gd name="connsiteY33" fmla="*/ 226218 h 252710"/>
                <a:gd name="connsiteX34" fmla="*/ 109537 w 385762"/>
                <a:gd name="connsiteY34" fmla="*/ 197643 h 252710"/>
                <a:gd name="connsiteX35" fmla="*/ 104775 w 385762"/>
                <a:gd name="connsiteY35" fmla="*/ 180975 h 252710"/>
                <a:gd name="connsiteX36" fmla="*/ 100012 w 385762"/>
                <a:gd name="connsiteY36" fmla="*/ 173831 h 252710"/>
                <a:gd name="connsiteX37" fmla="*/ 88106 w 385762"/>
                <a:gd name="connsiteY37" fmla="*/ 171450 h 252710"/>
                <a:gd name="connsiteX38" fmla="*/ 64293 w 385762"/>
                <a:gd name="connsiteY38" fmla="*/ 176212 h 252710"/>
                <a:gd name="connsiteX39" fmla="*/ 57150 w 385762"/>
                <a:gd name="connsiteY39" fmla="*/ 183356 h 252710"/>
                <a:gd name="connsiteX40" fmla="*/ 61912 w 385762"/>
                <a:gd name="connsiteY40" fmla="*/ 211931 h 252710"/>
                <a:gd name="connsiteX41" fmla="*/ 64293 w 385762"/>
                <a:gd name="connsiteY41" fmla="*/ 219075 h 252710"/>
                <a:gd name="connsiteX42" fmla="*/ 52387 w 385762"/>
                <a:gd name="connsiteY42" fmla="*/ 228600 h 252710"/>
                <a:gd name="connsiteX43" fmla="*/ 45243 w 385762"/>
                <a:gd name="connsiteY43" fmla="*/ 230981 h 252710"/>
                <a:gd name="connsiteX44" fmla="*/ 0 w 385762"/>
                <a:gd name="connsiteY44" fmla="*/ 238125 h 252710"/>
                <a:gd name="connsiteX45" fmla="*/ 2381 w 385762"/>
                <a:gd name="connsiteY45" fmla="*/ 250031 h 252710"/>
                <a:gd name="connsiteX46" fmla="*/ 28575 w 385762"/>
                <a:gd name="connsiteY46" fmla="*/ 252412 h 252710"/>
                <a:gd name="connsiteX47" fmla="*/ 66675 w 385762"/>
                <a:gd name="connsiteY47" fmla="*/ 247650 h 252710"/>
                <a:gd name="connsiteX48" fmla="*/ 185737 w 385762"/>
                <a:gd name="connsiteY48" fmla="*/ 245268 h 252710"/>
                <a:gd name="connsiteX49" fmla="*/ 233362 w 385762"/>
                <a:gd name="connsiteY49" fmla="*/ 245268 h 252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385762" h="252710">
                  <a:moveTo>
                    <a:pt x="233362" y="245268"/>
                  </a:moveTo>
                  <a:cubicBezTo>
                    <a:pt x="237331" y="244474"/>
                    <a:pt x="241225" y="243071"/>
                    <a:pt x="245268" y="242887"/>
                  </a:cubicBezTo>
                  <a:cubicBezTo>
                    <a:pt x="276203" y="241481"/>
                    <a:pt x="307513" y="245099"/>
                    <a:pt x="338137" y="240506"/>
                  </a:cubicBezTo>
                  <a:cubicBezTo>
                    <a:pt x="342139" y="239906"/>
                    <a:pt x="339724" y="232569"/>
                    <a:pt x="340518" y="228600"/>
                  </a:cubicBezTo>
                  <a:cubicBezTo>
                    <a:pt x="338137" y="227012"/>
                    <a:pt x="335456" y="225802"/>
                    <a:pt x="333375" y="223837"/>
                  </a:cubicBezTo>
                  <a:cubicBezTo>
                    <a:pt x="321134" y="212275"/>
                    <a:pt x="297656" y="188118"/>
                    <a:pt x="297656" y="188118"/>
                  </a:cubicBezTo>
                  <a:cubicBezTo>
                    <a:pt x="293378" y="175283"/>
                    <a:pt x="292462" y="180319"/>
                    <a:pt x="314325" y="178593"/>
                  </a:cubicBezTo>
                  <a:cubicBezTo>
                    <a:pt x="338116" y="176715"/>
                    <a:pt x="361950" y="175418"/>
                    <a:pt x="385762" y="173831"/>
                  </a:cubicBezTo>
                  <a:cubicBezTo>
                    <a:pt x="372450" y="152199"/>
                    <a:pt x="370127" y="143071"/>
                    <a:pt x="352425" y="128587"/>
                  </a:cubicBezTo>
                  <a:cubicBezTo>
                    <a:pt x="348843" y="125656"/>
                    <a:pt x="344868" y="123025"/>
                    <a:pt x="340518" y="121443"/>
                  </a:cubicBezTo>
                  <a:cubicBezTo>
                    <a:pt x="335981" y="119793"/>
                    <a:pt x="330993" y="119856"/>
                    <a:pt x="326231" y="119062"/>
                  </a:cubicBezTo>
                  <a:cubicBezTo>
                    <a:pt x="319087" y="119856"/>
                    <a:pt x="311142" y="118061"/>
                    <a:pt x="304800" y="121443"/>
                  </a:cubicBezTo>
                  <a:cubicBezTo>
                    <a:pt x="298343" y="124887"/>
                    <a:pt x="295687" y="132937"/>
                    <a:pt x="290512" y="138112"/>
                  </a:cubicBezTo>
                  <a:cubicBezTo>
                    <a:pt x="281752" y="146872"/>
                    <a:pt x="277043" y="150348"/>
                    <a:pt x="266700" y="154781"/>
                  </a:cubicBezTo>
                  <a:cubicBezTo>
                    <a:pt x="264393" y="155770"/>
                    <a:pt x="261937" y="156368"/>
                    <a:pt x="259556" y="157162"/>
                  </a:cubicBezTo>
                  <a:cubicBezTo>
                    <a:pt x="248662" y="131744"/>
                    <a:pt x="247195" y="135886"/>
                    <a:pt x="257175" y="97631"/>
                  </a:cubicBezTo>
                  <a:cubicBezTo>
                    <a:pt x="258458" y="92713"/>
                    <a:pt x="263651" y="89791"/>
                    <a:pt x="266700" y="85725"/>
                  </a:cubicBezTo>
                  <a:cubicBezTo>
                    <a:pt x="268417" y="83435"/>
                    <a:pt x="269875" y="80962"/>
                    <a:pt x="271462" y="78581"/>
                  </a:cubicBezTo>
                  <a:cubicBezTo>
                    <a:pt x="272256" y="74612"/>
                    <a:pt x="272861" y="70601"/>
                    <a:pt x="273843" y="66675"/>
                  </a:cubicBezTo>
                  <a:cubicBezTo>
                    <a:pt x="275245" y="61069"/>
                    <a:pt x="278331" y="55778"/>
                    <a:pt x="278606" y="50006"/>
                  </a:cubicBezTo>
                  <a:cubicBezTo>
                    <a:pt x="279606" y="29004"/>
                    <a:pt x="281477" y="17427"/>
                    <a:pt x="266700" y="4762"/>
                  </a:cubicBezTo>
                  <a:cubicBezTo>
                    <a:pt x="264472" y="2852"/>
                    <a:pt x="247900" y="50"/>
                    <a:pt x="247650" y="0"/>
                  </a:cubicBezTo>
                  <a:cubicBezTo>
                    <a:pt x="242094" y="794"/>
                    <a:pt x="235412" y="-1065"/>
                    <a:pt x="230981" y="2381"/>
                  </a:cubicBezTo>
                  <a:cubicBezTo>
                    <a:pt x="227018" y="5463"/>
                    <a:pt x="226793" y="11681"/>
                    <a:pt x="226218" y="16668"/>
                  </a:cubicBezTo>
                  <a:cubicBezTo>
                    <a:pt x="224396" y="32458"/>
                    <a:pt x="224631" y="48418"/>
                    <a:pt x="223837" y="64293"/>
                  </a:cubicBezTo>
                  <a:cubicBezTo>
                    <a:pt x="227012" y="76993"/>
                    <a:pt x="230710" y="89574"/>
                    <a:pt x="233362" y="102393"/>
                  </a:cubicBezTo>
                  <a:cubicBezTo>
                    <a:pt x="242832" y="148163"/>
                    <a:pt x="231820" y="118637"/>
                    <a:pt x="245268" y="150018"/>
                  </a:cubicBezTo>
                  <a:cubicBezTo>
                    <a:pt x="242887" y="163512"/>
                    <a:pt x="242651" y="177567"/>
                    <a:pt x="238125" y="190500"/>
                  </a:cubicBezTo>
                  <a:cubicBezTo>
                    <a:pt x="235890" y="196886"/>
                    <a:pt x="218062" y="201156"/>
                    <a:pt x="214312" y="202406"/>
                  </a:cubicBezTo>
                  <a:cubicBezTo>
                    <a:pt x="214311" y="202406"/>
                    <a:pt x="200027" y="207167"/>
                    <a:pt x="200025" y="207168"/>
                  </a:cubicBezTo>
                  <a:cubicBezTo>
                    <a:pt x="194469" y="210343"/>
                    <a:pt x="188755" y="213257"/>
                    <a:pt x="183356" y="216693"/>
                  </a:cubicBezTo>
                  <a:cubicBezTo>
                    <a:pt x="180008" y="218824"/>
                    <a:pt x="177444" y="222195"/>
                    <a:pt x="173831" y="223837"/>
                  </a:cubicBezTo>
                  <a:cubicBezTo>
                    <a:pt x="168570" y="226228"/>
                    <a:pt x="162718" y="227012"/>
                    <a:pt x="157162" y="228600"/>
                  </a:cubicBezTo>
                  <a:cubicBezTo>
                    <a:pt x="149225" y="227806"/>
                    <a:pt x="140400" y="229950"/>
                    <a:pt x="133350" y="226218"/>
                  </a:cubicBezTo>
                  <a:cubicBezTo>
                    <a:pt x="128782" y="223799"/>
                    <a:pt x="114823" y="204690"/>
                    <a:pt x="109537" y="197643"/>
                  </a:cubicBezTo>
                  <a:cubicBezTo>
                    <a:pt x="108774" y="194591"/>
                    <a:pt x="106483" y="184391"/>
                    <a:pt x="104775" y="180975"/>
                  </a:cubicBezTo>
                  <a:cubicBezTo>
                    <a:pt x="103495" y="178415"/>
                    <a:pt x="102497" y="175251"/>
                    <a:pt x="100012" y="173831"/>
                  </a:cubicBezTo>
                  <a:cubicBezTo>
                    <a:pt x="96498" y="171823"/>
                    <a:pt x="92075" y="172244"/>
                    <a:pt x="88106" y="171450"/>
                  </a:cubicBezTo>
                  <a:cubicBezTo>
                    <a:pt x="80168" y="173037"/>
                    <a:pt x="71848" y="173306"/>
                    <a:pt x="64293" y="176212"/>
                  </a:cubicBezTo>
                  <a:cubicBezTo>
                    <a:pt x="61150" y="177421"/>
                    <a:pt x="57374" y="179996"/>
                    <a:pt x="57150" y="183356"/>
                  </a:cubicBezTo>
                  <a:cubicBezTo>
                    <a:pt x="56508" y="192991"/>
                    <a:pt x="60018" y="202462"/>
                    <a:pt x="61912" y="211931"/>
                  </a:cubicBezTo>
                  <a:cubicBezTo>
                    <a:pt x="62404" y="214392"/>
                    <a:pt x="63499" y="216694"/>
                    <a:pt x="64293" y="219075"/>
                  </a:cubicBezTo>
                  <a:cubicBezTo>
                    <a:pt x="60324" y="222250"/>
                    <a:pt x="56697" y="225906"/>
                    <a:pt x="52387" y="228600"/>
                  </a:cubicBezTo>
                  <a:cubicBezTo>
                    <a:pt x="50258" y="229930"/>
                    <a:pt x="47713" y="230532"/>
                    <a:pt x="45243" y="230981"/>
                  </a:cubicBezTo>
                  <a:cubicBezTo>
                    <a:pt x="30221" y="233712"/>
                    <a:pt x="15081" y="235744"/>
                    <a:pt x="0" y="238125"/>
                  </a:cubicBezTo>
                  <a:cubicBezTo>
                    <a:pt x="794" y="242094"/>
                    <a:pt x="-1239" y="248221"/>
                    <a:pt x="2381" y="250031"/>
                  </a:cubicBezTo>
                  <a:cubicBezTo>
                    <a:pt x="10223" y="253952"/>
                    <a:pt x="19808" y="252412"/>
                    <a:pt x="28575" y="252412"/>
                  </a:cubicBezTo>
                  <a:cubicBezTo>
                    <a:pt x="111256" y="252412"/>
                    <a:pt x="11794" y="249610"/>
                    <a:pt x="66675" y="247650"/>
                  </a:cubicBezTo>
                  <a:cubicBezTo>
                    <a:pt x="106345" y="246233"/>
                    <a:pt x="146050" y="246062"/>
                    <a:pt x="185737" y="245268"/>
                  </a:cubicBezTo>
                  <a:lnTo>
                    <a:pt x="233362" y="245268"/>
                  </a:lnTo>
                  <a:close/>
                </a:path>
              </a:pathLst>
            </a:custGeom>
            <a:solidFill>
              <a:srgbClr val="4472C4"/>
            </a:solidFill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29" name="Straight Connector 828">
              <a:extLst>
                <a:ext uri="{FF2B5EF4-FFF2-40B4-BE49-F238E27FC236}">
                  <a16:creationId xmlns:a16="http://schemas.microsoft.com/office/drawing/2014/main" id="{04C6F54B-F2F7-C91E-4BFC-D8B80E0890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54644" y="1833517"/>
              <a:ext cx="845182" cy="23240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30" name="Straight Connector 829">
              <a:extLst>
                <a:ext uri="{FF2B5EF4-FFF2-40B4-BE49-F238E27FC236}">
                  <a16:creationId xmlns:a16="http://schemas.microsoft.com/office/drawing/2014/main" id="{45CEC870-BA00-6CAC-43EB-74A7F04F4F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680738" y="1811563"/>
              <a:ext cx="840152" cy="300243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31" name="Straight Connector 830">
              <a:extLst>
                <a:ext uri="{FF2B5EF4-FFF2-40B4-BE49-F238E27FC236}">
                  <a16:creationId xmlns:a16="http://schemas.microsoft.com/office/drawing/2014/main" id="{FB2C7501-8D40-726B-BC4B-F9BA31CADBD4}"/>
                </a:ext>
              </a:extLst>
            </p:cNvPr>
            <p:cNvCxnSpPr>
              <a:cxnSpLocks/>
              <a:endCxn id="825" idx="1"/>
            </p:cNvCxnSpPr>
            <p:nvPr/>
          </p:nvCxnSpPr>
          <p:spPr>
            <a:xfrm flipH="1" flipV="1">
              <a:off x="10463735" y="1898115"/>
              <a:ext cx="582501" cy="218825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32" name="Straight Connector 831">
              <a:extLst>
                <a:ext uri="{FF2B5EF4-FFF2-40B4-BE49-F238E27FC236}">
                  <a16:creationId xmlns:a16="http://schemas.microsoft.com/office/drawing/2014/main" id="{B3288BF7-E928-9455-6A51-16F9AB6B73B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58012" y="1990345"/>
              <a:ext cx="151527" cy="110058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33" name="Straight Connector 832">
              <a:extLst>
                <a:ext uri="{FF2B5EF4-FFF2-40B4-BE49-F238E27FC236}">
                  <a16:creationId xmlns:a16="http://schemas.microsoft.com/office/drawing/2014/main" id="{1F61E230-E163-E688-AEA8-89D1F089100B}"/>
                </a:ext>
              </a:extLst>
            </p:cNvPr>
            <p:cNvCxnSpPr>
              <a:cxnSpLocks/>
            </p:cNvCxnSpPr>
            <p:nvPr/>
          </p:nvCxnSpPr>
          <p:spPr>
            <a:xfrm>
              <a:off x="10479401" y="1905581"/>
              <a:ext cx="845182" cy="23240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34" name="Straight Connector 833">
              <a:extLst>
                <a:ext uri="{FF2B5EF4-FFF2-40B4-BE49-F238E27FC236}">
                  <a16:creationId xmlns:a16="http://schemas.microsoft.com/office/drawing/2014/main" id="{2D62C9DC-0366-95D4-4E95-BE70F41DE912}"/>
                </a:ext>
              </a:extLst>
            </p:cNvPr>
            <p:cNvCxnSpPr>
              <a:cxnSpLocks/>
              <a:stCxn id="825" idx="1"/>
            </p:cNvCxnSpPr>
            <p:nvPr/>
          </p:nvCxnSpPr>
          <p:spPr>
            <a:xfrm>
              <a:off x="10463735" y="1898115"/>
              <a:ext cx="257053" cy="185204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35" name="Straight Connector 834">
              <a:extLst>
                <a:ext uri="{FF2B5EF4-FFF2-40B4-BE49-F238E27FC236}">
                  <a16:creationId xmlns:a16="http://schemas.microsoft.com/office/drawing/2014/main" id="{87A94C6A-5E59-162A-A727-A4DC16BEC3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77738" y="1843505"/>
              <a:ext cx="287726" cy="245837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36" name="Straight Connector 835">
              <a:extLst>
                <a:ext uri="{FF2B5EF4-FFF2-40B4-BE49-F238E27FC236}">
                  <a16:creationId xmlns:a16="http://schemas.microsoft.com/office/drawing/2014/main" id="{97DC1950-E45E-03D0-A9B5-ED5F2FEF39DE}"/>
                </a:ext>
              </a:extLst>
            </p:cNvPr>
            <p:cNvCxnSpPr>
              <a:cxnSpLocks/>
            </p:cNvCxnSpPr>
            <p:nvPr/>
          </p:nvCxnSpPr>
          <p:spPr>
            <a:xfrm>
              <a:off x="11346057" y="1856957"/>
              <a:ext cx="124956" cy="195892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37" name="Straight Connector 836">
              <a:extLst>
                <a:ext uri="{FF2B5EF4-FFF2-40B4-BE49-F238E27FC236}">
                  <a16:creationId xmlns:a16="http://schemas.microsoft.com/office/drawing/2014/main" id="{86845B29-61AF-4E94-D693-4570E5004E33}"/>
                </a:ext>
              </a:extLst>
            </p:cNvPr>
            <p:cNvCxnSpPr>
              <a:cxnSpLocks/>
            </p:cNvCxnSpPr>
            <p:nvPr/>
          </p:nvCxnSpPr>
          <p:spPr>
            <a:xfrm>
              <a:off x="11125363" y="1821133"/>
              <a:ext cx="405968" cy="188825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38" name="Straight Connector 837">
              <a:extLst>
                <a:ext uri="{FF2B5EF4-FFF2-40B4-BE49-F238E27FC236}">
                  <a16:creationId xmlns:a16="http://schemas.microsoft.com/office/drawing/2014/main" id="{AF86A126-1F54-B72C-AF1B-351EDA444C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13518" y="1823669"/>
              <a:ext cx="151527" cy="110058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39" name="Straight Connector 838">
              <a:extLst>
                <a:ext uri="{FF2B5EF4-FFF2-40B4-BE49-F238E27FC236}">
                  <a16:creationId xmlns:a16="http://schemas.microsoft.com/office/drawing/2014/main" id="{20C3A53D-4834-3FE5-8CFD-A9E15EC726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05961" y="1873026"/>
              <a:ext cx="457294" cy="225579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40" name="Straight Connector 839">
              <a:extLst>
                <a:ext uri="{FF2B5EF4-FFF2-40B4-BE49-F238E27FC236}">
                  <a16:creationId xmlns:a16="http://schemas.microsoft.com/office/drawing/2014/main" id="{4A2A73DB-D036-FA4A-E892-4D8E68642B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08119" y="1892780"/>
              <a:ext cx="845182" cy="23240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41" name="Straight Connector 840">
              <a:extLst>
                <a:ext uri="{FF2B5EF4-FFF2-40B4-BE49-F238E27FC236}">
                  <a16:creationId xmlns:a16="http://schemas.microsoft.com/office/drawing/2014/main" id="{F5282DB7-C371-C32D-D1DE-FBDD0208B439}"/>
                </a:ext>
              </a:extLst>
            </p:cNvPr>
            <p:cNvCxnSpPr>
              <a:cxnSpLocks/>
            </p:cNvCxnSpPr>
            <p:nvPr/>
          </p:nvCxnSpPr>
          <p:spPr>
            <a:xfrm>
              <a:off x="10716178" y="1815556"/>
              <a:ext cx="840152" cy="300243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42" name="Straight Connector 841">
              <a:extLst>
                <a:ext uri="{FF2B5EF4-FFF2-40B4-BE49-F238E27FC236}">
                  <a16:creationId xmlns:a16="http://schemas.microsoft.com/office/drawing/2014/main" id="{49EEC549-EA73-16D1-9C2D-631E1B0D85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11987" y="1859381"/>
              <a:ext cx="124956" cy="195892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43" name="Straight Connector 842">
              <a:extLst>
                <a:ext uri="{FF2B5EF4-FFF2-40B4-BE49-F238E27FC236}">
                  <a16:creationId xmlns:a16="http://schemas.microsoft.com/office/drawing/2014/main" id="{FED158FF-CCB3-2499-C46C-CBCF8A650DE5}"/>
                </a:ext>
              </a:extLst>
            </p:cNvPr>
            <p:cNvCxnSpPr>
              <a:cxnSpLocks/>
              <a:endCxn id="825" idx="1"/>
            </p:cNvCxnSpPr>
            <p:nvPr/>
          </p:nvCxnSpPr>
          <p:spPr>
            <a:xfrm flipH="1" flipV="1">
              <a:off x="10463735" y="1898115"/>
              <a:ext cx="250529" cy="192186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44" name="Straight Connector 843">
              <a:extLst>
                <a:ext uri="{FF2B5EF4-FFF2-40B4-BE49-F238E27FC236}">
                  <a16:creationId xmlns:a16="http://schemas.microsoft.com/office/drawing/2014/main" id="{EE8FC997-8F96-B872-C428-ED9A5578635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285997" y="1787996"/>
              <a:ext cx="124956" cy="195892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45" name="Straight Connector 844">
              <a:extLst>
                <a:ext uri="{FF2B5EF4-FFF2-40B4-BE49-F238E27FC236}">
                  <a16:creationId xmlns:a16="http://schemas.microsoft.com/office/drawing/2014/main" id="{3F39CD9C-8D84-857B-C17B-45E499DAE52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790951" y="1887062"/>
              <a:ext cx="124956" cy="195892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46" name="Straight Connector 845">
              <a:extLst>
                <a:ext uri="{FF2B5EF4-FFF2-40B4-BE49-F238E27FC236}">
                  <a16:creationId xmlns:a16="http://schemas.microsoft.com/office/drawing/2014/main" id="{33BAE23C-4EBC-90BD-CF5F-6761EAD0DE5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730633" y="1929954"/>
              <a:ext cx="405968" cy="188825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47" name="Straight Connector 846">
              <a:extLst>
                <a:ext uri="{FF2B5EF4-FFF2-40B4-BE49-F238E27FC236}">
                  <a16:creationId xmlns:a16="http://schemas.microsoft.com/office/drawing/2014/main" id="{CEE4DF8B-13F6-C21E-0800-8879F3F433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196918" y="2006184"/>
              <a:ext cx="151527" cy="110058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848" name="Rectangle 847">
              <a:extLst>
                <a:ext uri="{FF2B5EF4-FFF2-40B4-BE49-F238E27FC236}">
                  <a16:creationId xmlns:a16="http://schemas.microsoft.com/office/drawing/2014/main" id="{5E0768D8-AFEC-667B-6641-D3587020AE39}"/>
                </a:ext>
              </a:extLst>
            </p:cNvPr>
            <p:cNvSpPr/>
            <p:nvPr/>
          </p:nvSpPr>
          <p:spPr>
            <a:xfrm>
              <a:off x="10466481" y="2203572"/>
              <a:ext cx="1078002" cy="80766"/>
            </a:xfrm>
            <a:prstGeom prst="rect">
              <a:avLst/>
            </a:prstGeom>
            <a:pattFill prst="lgConfetti">
              <a:fgClr>
                <a:sysClr val="windowText" lastClr="000000"/>
              </a:fgClr>
              <a:bgClr>
                <a:sysClr val="window" lastClr="FFFFFF">
                  <a:lumMod val="75000"/>
                </a:sysClr>
              </a:bgClr>
            </a:patt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9" name="Straight Connector 848">
              <a:extLst>
                <a:ext uri="{FF2B5EF4-FFF2-40B4-BE49-F238E27FC236}">
                  <a16:creationId xmlns:a16="http://schemas.microsoft.com/office/drawing/2014/main" id="{28B1E545-5FCB-7F55-B738-90A3584493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49788" y="2115925"/>
              <a:ext cx="288491" cy="72349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50" name="Straight Connector 849">
              <a:extLst>
                <a:ext uri="{FF2B5EF4-FFF2-40B4-BE49-F238E27FC236}">
                  <a16:creationId xmlns:a16="http://schemas.microsoft.com/office/drawing/2014/main" id="{0CF35E1F-8709-7FFF-250D-69DA89A611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51191" y="2122076"/>
              <a:ext cx="288491" cy="72349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51" name="Straight Connector 850">
              <a:extLst>
                <a:ext uri="{FF2B5EF4-FFF2-40B4-BE49-F238E27FC236}">
                  <a16:creationId xmlns:a16="http://schemas.microsoft.com/office/drawing/2014/main" id="{4FD4E3A8-3350-3FC3-14AD-A1920A615C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79663" y="2126674"/>
              <a:ext cx="104925" cy="50162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52" name="Straight Connector 851">
              <a:extLst>
                <a:ext uri="{FF2B5EF4-FFF2-40B4-BE49-F238E27FC236}">
                  <a16:creationId xmlns:a16="http://schemas.microsoft.com/office/drawing/2014/main" id="{957E0645-8278-2B79-A02F-1441705195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32739" y="2090499"/>
              <a:ext cx="288491" cy="72349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53" name="Straight Connector 852">
              <a:extLst>
                <a:ext uri="{FF2B5EF4-FFF2-40B4-BE49-F238E27FC236}">
                  <a16:creationId xmlns:a16="http://schemas.microsoft.com/office/drawing/2014/main" id="{73315B69-AB48-5CCA-C021-FD5E22E8F7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12652" y="2099863"/>
              <a:ext cx="288491" cy="72349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54" name="Straight Connector 853">
              <a:extLst>
                <a:ext uri="{FF2B5EF4-FFF2-40B4-BE49-F238E27FC236}">
                  <a16:creationId xmlns:a16="http://schemas.microsoft.com/office/drawing/2014/main" id="{B85CDADC-DECB-F9A5-FF95-51212A081AF6}"/>
                </a:ext>
              </a:extLst>
            </p:cNvPr>
            <p:cNvCxnSpPr>
              <a:cxnSpLocks/>
            </p:cNvCxnSpPr>
            <p:nvPr/>
          </p:nvCxnSpPr>
          <p:spPr>
            <a:xfrm>
              <a:off x="10547427" y="2099836"/>
              <a:ext cx="286772" cy="93470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55" name="Straight Connector 854">
              <a:extLst>
                <a:ext uri="{FF2B5EF4-FFF2-40B4-BE49-F238E27FC236}">
                  <a16:creationId xmlns:a16="http://schemas.microsoft.com/office/drawing/2014/main" id="{FA4B2F2E-782D-107E-71F1-CDE079122F50}"/>
                </a:ext>
              </a:extLst>
            </p:cNvPr>
            <p:cNvCxnSpPr>
              <a:cxnSpLocks/>
            </p:cNvCxnSpPr>
            <p:nvPr/>
          </p:nvCxnSpPr>
          <p:spPr>
            <a:xfrm>
              <a:off x="11253942" y="2098035"/>
              <a:ext cx="286772" cy="93470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56" name="Straight Connector 855">
              <a:extLst>
                <a:ext uri="{FF2B5EF4-FFF2-40B4-BE49-F238E27FC236}">
                  <a16:creationId xmlns:a16="http://schemas.microsoft.com/office/drawing/2014/main" id="{D9111B22-E64C-2103-90C5-0E3E57B278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89045" y="2111678"/>
              <a:ext cx="42652" cy="60984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57" name="Straight Connector 856">
              <a:extLst>
                <a:ext uri="{FF2B5EF4-FFF2-40B4-BE49-F238E27FC236}">
                  <a16:creationId xmlns:a16="http://schemas.microsoft.com/office/drawing/2014/main" id="{4E1613F3-BF7D-5F9A-3E97-3391BE87AB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87402" y="2082294"/>
              <a:ext cx="27640" cy="82467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58" name="Straight Connector 857">
              <a:extLst>
                <a:ext uri="{FF2B5EF4-FFF2-40B4-BE49-F238E27FC236}">
                  <a16:creationId xmlns:a16="http://schemas.microsoft.com/office/drawing/2014/main" id="{BA033D91-C505-BA12-1A15-48179CF45B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66813" y="2117129"/>
              <a:ext cx="138571" cy="58784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59" name="Straight Connector 858">
              <a:extLst>
                <a:ext uri="{FF2B5EF4-FFF2-40B4-BE49-F238E27FC236}">
                  <a16:creationId xmlns:a16="http://schemas.microsoft.com/office/drawing/2014/main" id="{DFD5D7DB-7B20-4BE3-4751-BBA9C81E1EB2}"/>
                </a:ext>
              </a:extLst>
            </p:cNvPr>
            <p:cNvCxnSpPr>
              <a:cxnSpLocks/>
            </p:cNvCxnSpPr>
            <p:nvPr/>
          </p:nvCxnSpPr>
          <p:spPr>
            <a:xfrm>
              <a:off x="10925972" y="2140861"/>
              <a:ext cx="51721" cy="34262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60" name="Straight Connector 859">
              <a:extLst>
                <a:ext uri="{FF2B5EF4-FFF2-40B4-BE49-F238E27FC236}">
                  <a16:creationId xmlns:a16="http://schemas.microsoft.com/office/drawing/2014/main" id="{C0707A01-8C0A-9356-59C4-A0CFBCB94CF1}"/>
                </a:ext>
              </a:extLst>
            </p:cNvPr>
            <p:cNvCxnSpPr>
              <a:cxnSpLocks/>
            </p:cNvCxnSpPr>
            <p:nvPr/>
          </p:nvCxnSpPr>
          <p:spPr>
            <a:xfrm>
              <a:off x="11126240" y="2097545"/>
              <a:ext cx="51721" cy="34262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61" name="Straight Connector 860">
              <a:extLst>
                <a:ext uri="{FF2B5EF4-FFF2-40B4-BE49-F238E27FC236}">
                  <a16:creationId xmlns:a16="http://schemas.microsoft.com/office/drawing/2014/main" id="{D40E3161-1092-7045-CF59-0F3A42AF630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964798" y="2111216"/>
              <a:ext cx="288491" cy="72349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62" name="Straight Connector 861">
              <a:extLst>
                <a:ext uri="{FF2B5EF4-FFF2-40B4-BE49-F238E27FC236}">
                  <a16:creationId xmlns:a16="http://schemas.microsoft.com/office/drawing/2014/main" id="{B65DBE81-389A-56D7-355C-3F8B1C6976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86980" y="2101600"/>
              <a:ext cx="284315" cy="83224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63" name="Straight Connector 862">
              <a:extLst>
                <a:ext uri="{FF2B5EF4-FFF2-40B4-BE49-F238E27FC236}">
                  <a16:creationId xmlns:a16="http://schemas.microsoft.com/office/drawing/2014/main" id="{D0360837-2670-BF45-E363-B477D765E2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09798" y="2109912"/>
              <a:ext cx="286772" cy="93470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64" name="Straight Connector 863">
              <a:extLst>
                <a:ext uri="{FF2B5EF4-FFF2-40B4-BE49-F238E27FC236}">
                  <a16:creationId xmlns:a16="http://schemas.microsoft.com/office/drawing/2014/main" id="{9FFD4E7A-772D-72E5-9C90-5A91B89C7DB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85535" y="2104129"/>
              <a:ext cx="42652" cy="60984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65" name="Straight Connector 864">
              <a:extLst>
                <a:ext uri="{FF2B5EF4-FFF2-40B4-BE49-F238E27FC236}">
                  <a16:creationId xmlns:a16="http://schemas.microsoft.com/office/drawing/2014/main" id="{16E402BA-B740-32A5-5B32-CAC64AB4693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448440" y="2089454"/>
              <a:ext cx="42652" cy="60984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66" name="Straight Connector 865">
              <a:extLst>
                <a:ext uri="{FF2B5EF4-FFF2-40B4-BE49-F238E27FC236}">
                  <a16:creationId xmlns:a16="http://schemas.microsoft.com/office/drawing/2014/main" id="{7014D4D2-0885-ED12-7581-015D94645B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68958" y="2154974"/>
              <a:ext cx="51721" cy="34262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67" name="Straight Connector 866">
              <a:extLst>
                <a:ext uri="{FF2B5EF4-FFF2-40B4-BE49-F238E27FC236}">
                  <a16:creationId xmlns:a16="http://schemas.microsoft.com/office/drawing/2014/main" id="{DDBCAF87-4359-FC3A-1604-C12CAAA12BB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279464" y="2120296"/>
              <a:ext cx="42652" cy="60984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68" name="Straight Connector 867">
              <a:extLst>
                <a:ext uri="{FF2B5EF4-FFF2-40B4-BE49-F238E27FC236}">
                  <a16:creationId xmlns:a16="http://schemas.microsoft.com/office/drawing/2014/main" id="{39B9EFF8-10D1-99C1-6826-F000E7E4D41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258875" y="2133647"/>
              <a:ext cx="138571" cy="58784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69" name="Straight Connector 868">
              <a:extLst>
                <a:ext uri="{FF2B5EF4-FFF2-40B4-BE49-F238E27FC236}">
                  <a16:creationId xmlns:a16="http://schemas.microsoft.com/office/drawing/2014/main" id="{C73124D6-86DF-35C1-A3ED-D12E62F60D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418035" y="2157379"/>
              <a:ext cx="51721" cy="34262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70" name="Straight Connector 869">
              <a:extLst>
                <a:ext uri="{FF2B5EF4-FFF2-40B4-BE49-F238E27FC236}">
                  <a16:creationId xmlns:a16="http://schemas.microsoft.com/office/drawing/2014/main" id="{AE5E46DB-4E62-79A0-BD01-0BBFEB5DBF9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534569" y="2114636"/>
              <a:ext cx="54876" cy="51060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71" name="Straight Connector 870">
              <a:extLst>
                <a:ext uri="{FF2B5EF4-FFF2-40B4-BE49-F238E27FC236}">
                  <a16:creationId xmlns:a16="http://schemas.microsoft.com/office/drawing/2014/main" id="{96EED1F6-508D-6D5D-9935-8099ECC03E5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513981" y="2127987"/>
              <a:ext cx="138571" cy="58784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72" name="Straight Connector 871">
              <a:extLst>
                <a:ext uri="{FF2B5EF4-FFF2-40B4-BE49-F238E27FC236}">
                  <a16:creationId xmlns:a16="http://schemas.microsoft.com/office/drawing/2014/main" id="{C8DC7483-E8A3-B1AC-4FF1-A016372850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73139" y="2151719"/>
              <a:ext cx="51721" cy="34262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873" name="Rectangle 872">
              <a:extLst>
                <a:ext uri="{FF2B5EF4-FFF2-40B4-BE49-F238E27FC236}">
                  <a16:creationId xmlns:a16="http://schemas.microsoft.com/office/drawing/2014/main" id="{0DCDE431-1F69-16A8-7323-906CB75682F8}"/>
                </a:ext>
              </a:extLst>
            </p:cNvPr>
            <p:cNvSpPr/>
            <p:nvPr/>
          </p:nvSpPr>
          <p:spPr>
            <a:xfrm>
              <a:off x="10463732" y="1412762"/>
              <a:ext cx="1080750" cy="104019"/>
            </a:xfrm>
            <a:prstGeom prst="rect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74" name="Connector: Curved 873">
              <a:extLst>
                <a:ext uri="{FF2B5EF4-FFF2-40B4-BE49-F238E27FC236}">
                  <a16:creationId xmlns:a16="http://schemas.microsoft.com/office/drawing/2014/main" id="{E2564DE5-ADD0-DBF3-0CB6-B0CEC0BED39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537950" y="1797316"/>
              <a:ext cx="757376" cy="200942"/>
            </a:xfrm>
            <a:prstGeom prst="curvedConnector3">
              <a:avLst>
                <a:gd name="adj1" fmla="val 50000"/>
              </a:avLst>
            </a:prstGeom>
            <a:noFill/>
            <a:ln w="19050" cap="flat" cmpd="sng" algn="ctr">
              <a:solidFill>
                <a:srgbClr val="ED7D31"/>
              </a:solidFill>
              <a:prstDash val="solid"/>
              <a:miter lim="800000"/>
              <a:tailEnd type="triangl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convex"/>
            </a:sp3d>
          </p:spPr>
        </p:cxnSp>
        <p:cxnSp>
          <p:nvCxnSpPr>
            <p:cNvPr id="875" name="Connector: Curved 874">
              <a:extLst>
                <a:ext uri="{FF2B5EF4-FFF2-40B4-BE49-F238E27FC236}">
                  <a16:creationId xmlns:a16="http://schemas.microsoft.com/office/drawing/2014/main" id="{65F6686C-A7CC-C545-0F82-F8C284865244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0922156" y="1786410"/>
              <a:ext cx="572803" cy="420075"/>
            </a:xfrm>
            <a:prstGeom prst="curvedConnector3">
              <a:avLst>
                <a:gd name="adj1" fmla="val 50000"/>
              </a:avLst>
            </a:prstGeom>
            <a:noFill/>
            <a:ln w="19050" cap="flat" cmpd="sng" algn="ctr">
              <a:solidFill>
                <a:srgbClr val="ED7D31"/>
              </a:solidFill>
              <a:prstDash val="solid"/>
              <a:miter lim="800000"/>
              <a:tailEnd type="triangl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convex"/>
            </a:sp3d>
          </p:spPr>
        </p:cxnSp>
        <p:cxnSp>
          <p:nvCxnSpPr>
            <p:cNvPr id="876" name="Connector: Curved 875">
              <a:extLst>
                <a:ext uri="{FF2B5EF4-FFF2-40B4-BE49-F238E27FC236}">
                  <a16:creationId xmlns:a16="http://schemas.microsoft.com/office/drawing/2014/main" id="{44AB94FB-1D2E-1476-1959-A05F475B7976}"/>
                </a:ext>
              </a:extLst>
            </p:cNvPr>
            <p:cNvCxnSpPr>
              <a:cxnSpLocks/>
              <a:endCxn id="880" idx="2"/>
            </p:cNvCxnSpPr>
            <p:nvPr/>
          </p:nvCxnSpPr>
          <p:spPr>
            <a:xfrm rot="5400000" flipH="1" flipV="1">
              <a:off x="10411979" y="2046264"/>
              <a:ext cx="400580" cy="72266"/>
            </a:xfrm>
            <a:prstGeom prst="curvedConnector3">
              <a:avLst>
                <a:gd name="adj1" fmla="val 50000"/>
              </a:avLst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convex"/>
            </a:sp3d>
          </p:spPr>
        </p:cxnSp>
        <p:cxnSp>
          <p:nvCxnSpPr>
            <p:cNvPr id="877" name="Connector: Curved 876">
              <a:extLst>
                <a:ext uri="{FF2B5EF4-FFF2-40B4-BE49-F238E27FC236}">
                  <a16:creationId xmlns:a16="http://schemas.microsoft.com/office/drawing/2014/main" id="{1A7936F4-A6E8-5CEA-9CB8-B66A37B2BD4B}"/>
                </a:ext>
              </a:extLst>
            </p:cNvPr>
            <p:cNvCxnSpPr>
              <a:cxnSpLocks/>
              <a:endCxn id="881" idx="2"/>
            </p:cNvCxnSpPr>
            <p:nvPr/>
          </p:nvCxnSpPr>
          <p:spPr>
            <a:xfrm rot="16200000" flipV="1">
              <a:off x="11217114" y="2026289"/>
              <a:ext cx="416259" cy="127896"/>
            </a:xfrm>
            <a:prstGeom prst="curvedConnector3">
              <a:avLst>
                <a:gd name="adj1" fmla="val 50000"/>
              </a:avLst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convex"/>
            </a:sp3d>
          </p:spPr>
        </p:cxnSp>
        <p:cxnSp>
          <p:nvCxnSpPr>
            <p:cNvPr id="878" name="Connector: Curved 877">
              <a:extLst>
                <a:ext uri="{FF2B5EF4-FFF2-40B4-BE49-F238E27FC236}">
                  <a16:creationId xmlns:a16="http://schemas.microsoft.com/office/drawing/2014/main" id="{9DF64E16-9836-E9C7-4535-0F41AAFA8980}"/>
                </a:ext>
              </a:extLst>
            </p:cNvPr>
            <p:cNvCxnSpPr>
              <a:cxnSpLocks/>
              <a:stCxn id="881" idx="2"/>
            </p:cNvCxnSpPr>
            <p:nvPr/>
          </p:nvCxnSpPr>
          <p:spPr>
            <a:xfrm rot="5400000" flipH="1">
              <a:off x="11204524" y="1725336"/>
              <a:ext cx="43570" cy="269972"/>
            </a:xfrm>
            <a:prstGeom prst="curvedConnector4">
              <a:avLst>
                <a:gd name="adj1" fmla="val -524673"/>
                <a:gd name="adj2" fmla="val 68933"/>
              </a:avLst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convex"/>
            </a:sp3d>
          </p:spPr>
        </p:cxnSp>
        <p:cxnSp>
          <p:nvCxnSpPr>
            <p:cNvPr id="879" name="Connector: Curved 878">
              <a:extLst>
                <a:ext uri="{FF2B5EF4-FFF2-40B4-BE49-F238E27FC236}">
                  <a16:creationId xmlns:a16="http://schemas.microsoft.com/office/drawing/2014/main" id="{7E376C59-6F84-D8E7-6335-F3B0762673EE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10680576" y="1838141"/>
              <a:ext cx="772174" cy="129454"/>
            </a:xfrm>
            <a:prstGeom prst="curvedConnector3">
              <a:avLst>
                <a:gd name="adj1" fmla="val 50000"/>
              </a:avLst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convex"/>
            </a:sp3d>
          </p:spPr>
        </p:cxnSp>
        <p:sp>
          <p:nvSpPr>
            <p:cNvPr id="880" name="Rectangle 879">
              <a:extLst>
                <a:ext uri="{FF2B5EF4-FFF2-40B4-BE49-F238E27FC236}">
                  <a16:creationId xmlns:a16="http://schemas.microsoft.com/office/drawing/2014/main" id="{F1C58BF6-BF9E-3036-85AF-323E02E4DEB7}"/>
                </a:ext>
              </a:extLst>
            </p:cNvPr>
            <p:cNvSpPr/>
            <p:nvPr/>
          </p:nvSpPr>
          <p:spPr>
            <a:xfrm>
              <a:off x="10465209" y="1515723"/>
              <a:ext cx="366385" cy="366384"/>
            </a:xfrm>
            <a:prstGeom prst="rect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1" name="Rectangle 880">
              <a:extLst>
                <a:ext uri="{FF2B5EF4-FFF2-40B4-BE49-F238E27FC236}">
                  <a16:creationId xmlns:a16="http://schemas.microsoft.com/office/drawing/2014/main" id="{C24641A7-E409-D3B7-5523-17254A632D99}"/>
                </a:ext>
              </a:extLst>
            </p:cNvPr>
            <p:cNvSpPr/>
            <p:nvPr/>
          </p:nvSpPr>
          <p:spPr>
            <a:xfrm>
              <a:off x="11178102" y="1515723"/>
              <a:ext cx="366385" cy="366384"/>
            </a:xfrm>
            <a:prstGeom prst="rect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82" name="TextBox 881">
            <a:extLst>
              <a:ext uri="{FF2B5EF4-FFF2-40B4-BE49-F238E27FC236}">
                <a16:creationId xmlns:a16="http://schemas.microsoft.com/office/drawing/2014/main" id="{B5638DB1-FDF9-EAC8-733D-016CC022497B}"/>
              </a:ext>
            </a:extLst>
          </p:cNvPr>
          <p:cNvSpPr txBox="1"/>
          <p:nvPr/>
        </p:nvSpPr>
        <p:spPr>
          <a:xfrm>
            <a:off x="6637236" y="2358771"/>
            <a:ext cx="7852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Flooding</a:t>
            </a:r>
            <a:endParaRPr lang="en-NL" sz="10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3" name="TextBox 882">
            <a:extLst>
              <a:ext uri="{FF2B5EF4-FFF2-40B4-BE49-F238E27FC236}">
                <a16:creationId xmlns:a16="http://schemas.microsoft.com/office/drawing/2014/main" id="{704CEEAA-FAA5-4CA7-019F-4ED2D6B9B68D}"/>
              </a:ext>
            </a:extLst>
          </p:cNvPr>
          <p:cNvSpPr txBox="1"/>
          <p:nvPr/>
        </p:nvSpPr>
        <p:spPr>
          <a:xfrm>
            <a:off x="5081905" y="2062539"/>
            <a:ext cx="8755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Multi-layers</a:t>
            </a:r>
            <a:endParaRPr lang="en-NL" sz="10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4" name="TextBox 883">
            <a:extLst>
              <a:ext uri="{FF2B5EF4-FFF2-40B4-BE49-F238E27FC236}">
                <a16:creationId xmlns:a16="http://schemas.microsoft.com/office/drawing/2014/main" id="{DF3D8BF0-0081-5D30-F438-5DB6B60202C6}"/>
              </a:ext>
            </a:extLst>
          </p:cNvPr>
          <p:cNvSpPr txBox="1"/>
          <p:nvPr/>
        </p:nvSpPr>
        <p:spPr>
          <a:xfrm>
            <a:off x="5101941" y="3198846"/>
            <a:ext cx="8354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Integrated</a:t>
            </a:r>
            <a:endParaRPr lang="en-NL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5" name="TextBox 884">
            <a:extLst>
              <a:ext uri="{FF2B5EF4-FFF2-40B4-BE49-F238E27FC236}">
                <a16:creationId xmlns:a16="http://schemas.microsoft.com/office/drawing/2014/main" id="{E158827F-B719-5DA3-623F-14D6EB739055}"/>
              </a:ext>
            </a:extLst>
          </p:cNvPr>
          <p:cNvSpPr txBox="1"/>
          <p:nvPr/>
        </p:nvSpPr>
        <p:spPr>
          <a:xfrm>
            <a:off x="8913133" y="4177483"/>
            <a:ext cx="1939955" cy="1443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Manufacturing techniques</a:t>
            </a:r>
          </a:p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 engineering</a:t>
            </a:r>
          </a:p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 design</a:t>
            </a:r>
          </a:p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chemistry</a:t>
            </a:r>
          </a:p>
        </p:txBody>
      </p:sp>
      <p:sp>
        <p:nvSpPr>
          <p:cNvPr id="886" name="TextBox 885">
            <a:extLst>
              <a:ext uri="{FF2B5EF4-FFF2-40B4-BE49-F238E27FC236}">
                <a16:creationId xmlns:a16="http://schemas.microsoft.com/office/drawing/2014/main" id="{F87CADF0-59CB-86A0-5BA0-80151CD82AC9}"/>
              </a:ext>
            </a:extLst>
          </p:cNvPr>
          <p:cNvSpPr txBox="1"/>
          <p:nvPr/>
        </p:nvSpPr>
        <p:spPr>
          <a:xfrm>
            <a:off x="1307823" y="4182124"/>
            <a:ext cx="2186817" cy="1443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Electrochemical devices</a:t>
            </a:r>
          </a:p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Microreactors</a:t>
            </a:r>
          </a:p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</a:p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Imaging approaches</a:t>
            </a:r>
          </a:p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Computational fluid dynamics</a:t>
            </a:r>
          </a:p>
        </p:txBody>
      </p:sp>
      <p:sp>
        <p:nvSpPr>
          <p:cNvPr id="887" name="TextBox 886">
            <a:extLst>
              <a:ext uri="{FF2B5EF4-FFF2-40B4-BE49-F238E27FC236}">
                <a16:creationId xmlns:a16="http://schemas.microsoft.com/office/drawing/2014/main" id="{F0584A07-6516-E8C4-24B3-B497D1624BCA}"/>
              </a:ext>
            </a:extLst>
          </p:cNvPr>
          <p:cNvSpPr txBox="1"/>
          <p:nvPr/>
        </p:nvSpPr>
        <p:spPr>
          <a:xfrm>
            <a:off x="4957775" y="4182124"/>
            <a:ext cx="2382382" cy="1443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Reactor design and operation</a:t>
            </a:r>
          </a:p>
          <a:p>
            <a:pPr algn="ctr"/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conditions dependent optimized </a:t>
            </a:r>
          </a:p>
          <a:p>
            <a:pPr algn="ctr"/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layers</a:t>
            </a:r>
          </a:p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</a:p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Computational optimization</a:t>
            </a:r>
          </a:p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 integration</a:t>
            </a:r>
          </a:p>
        </p:txBody>
      </p:sp>
      <p:grpSp>
        <p:nvGrpSpPr>
          <p:cNvPr id="888" name="Group 887">
            <a:extLst>
              <a:ext uri="{FF2B5EF4-FFF2-40B4-BE49-F238E27FC236}">
                <a16:creationId xmlns:a16="http://schemas.microsoft.com/office/drawing/2014/main" id="{CB0B2178-032A-8628-8628-DB8210ACDD0E}"/>
              </a:ext>
            </a:extLst>
          </p:cNvPr>
          <p:cNvGrpSpPr/>
          <p:nvPr/>
        </p:nvGrpSpPr>
        <p:grpSpPr>
          <a:xfrm>
            <a:off x="4780350" y="3466870"/>
            <a:ext cx="1478666" cy="377903"/>
            <a:chOff x="4025284" y="5432676"/>
            <a:chExt cx="1478666" cy="377903"/>
          </a:xfrm>
        </p:grpSpPr>
        <p:sp>
          <p:nvSpPr>
            <p:cNvPr id="889" name="Rectangle 888">
              <a:extLst>
                <a:ext uri="{FF2B5EF4-FFF2-40B4-BE49-F238E27FC236}">
                  <a16:creationId xmlns:a16="http://schemas.microsoft.com/office/drawing/2014/main" id="{A254D8E9-1F55-4F1B-2FCC-0B29E99E2AAC}"/>
                </a:ext>
              </a:extLst>
            </p:cNvPr>
            <p:cNvSpPr/>
            <p:nvPr/>
          </p:nvSpPr>
          <p:spPr>
            <a:xfrm>
              <a:off x="4025284" y="5514589"/>
              <a:ext cx="1473397" cy="295990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90" name="Straight Connector 889">
              <a:extLst>
                <a:ext uri="{FF2B5EF4-FFF2-40B4-BE49-F238E27FC236}">
                  <a16:creationId xmlns:a16="http://schemas.microsoft.com/office/drawing/2014/main" id="{7E49C10E-D6C7-48B7-D183-A53A60B74694}"/>
                </a:ext>
              </a:extLst>
            </p:cNvPr>
            <p:cNvCxnSpPr>
              <a:cxnSpLocks/>
              <a:stCxn id="889" idx="1"/>
              <a:endCxn id="889" idx="3"/>
            </p:cNvCxnSpPr>
            <p:nvPr/>
          </p:nvCxnSpPr>
          <p:spPr>
            <a:xfrm>
              <a:off x="4025284" y="5662584"/>
              <a:ext cx="1473397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91" name="Straight Connector 890">
              <a:extLst>
                <a:ext uri="{FF2B5EF4-FFF2-40B4-BE49-F238E27FC236}">
                  <a16:creationId xmlns:a16="http://schemas.microsoft.com/office/drawing/2014/main" id="{84058622-4302-F472-1A8E-11EA29B7B08A}"/>
                </a:ext>
              </a:extLst>
            </p:cNvPr>
            <p:cNvCxnSpPr/>
            <p:nvPr/>
          </p:nvCxnSpPr>
          <p:spPr>
            <a:xfrm>
              <a:off x="4025284" y="5704764"/>
              <a:ext cx="1476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92" name="Straight Connector 891">
              <a:extLst>
                <a:ext uri="{FF2B5EF4-FFF2-40B4-BE49-F238E27FC236}">
                  <a16:creationId xmlns:a16="http://schemas.microsoft.com/office/drawing/2014/main" id="{7DA25349-197B-A33D-7F66-21E29DEDF4E6}"/>
                </a:ext>
              </a:extLst>
            </p:cNvPr>
            <p:cNvCxnSpPr/>
            <p:nvPr/>
          </p:nvCxnSpPr>
          <p:spPr>
            <a:xfrm>
              <a:off x="4025284" y="5603516"/>
              <a:ext cx="1476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93" name="Straight Connector 892">
              <a:extLst>
                <a:ext uri="{FF2B5EF4-FFF2-40B4-BE49-F238E27FC236}">
                  <a16:creationId xmlns:a16="http://schemas.microsoft.com/office/drawing/2014/main" id="{9381547D-19AB-FD85-B0B7-9290B9BBA0DD}"/>
                </a:ext>
              </a:extLst>
            </p:cNvPr>
            <p:cNvCxnSpPr/>
            <p:nvPr/>
          </p:nvCxnSpPr>
          <p:spPr>
            <a:xfrm>
              <a:off x="4025284" y="5731383"/>
              <a:ext cx="1476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94" name="Straight Connector 893">
              <a:extLst>
                <a:ext uri="{FF2B5EF4-FFF2-40B4-BE49-F238E27FC236}">
                  <a16:creationId xmlns:a16="http://schemas.microsoft.com/office/drawing/2014/main" id="{565D18AC-BA90-C18E-EF84-65E2EA133449}"/>
                </a:ext>
              </a:extLst>
            </p:cNvPr>
            <p:cNvCxnSpPr/>
            <p:nvPr/>
          </p:nvCxnSpPr>
          <p:spPr>
            <a:xfrm>
              <a:off x="4025284" y="5751864"/>
              <a:ext cx="1476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95" name="Straight Connector 894">
              <a:extLst>
                <a:ext uri="{FF2B5EF4-FFF2-40B4-BE49-F238E27FC236}">
                  <a16:creationId xmlns:a16="http://schemas.microsoft.com/office/drawing/2014/main" id="{41F3C430-3F42-52D0-E271-8B472FAC1D81}"/>
                </a:ext>
              </a:extLst>
            </p:cNvPr>
            <p:cNvCxnSpPr/>
            <p:nvPr/>
          </p:nvCxnSpPr>
          <p:spPr>
            <a:xfrm>
              <a:off x="4025284" y="5769163"/>
              <a:ext cx="1476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96" name="Straight Connector 895">
              <a:extLst>
                <a:ext uri="{FF2B5EF4-FFF2-40B4-BE49-F238E27FC236}">
                  <a16:creationId xmlns:a16="http://schemas.microsoft.com/office/drawing/2014/main" id="{B90A5353-ECED-A9BB-AAC1-B62DFD14E28D}"/>
                </a:ext>
              </a:extLst>
            </p:cNvPr>
            <p:cNvCxnSpPr>
              <a:cxnSpLocks/>
            </p:cNvCxnSpPr>
            <p:nvPr/>
          </p:nvCxnSpPr>
          <p:spPr>
            <a:xfrm>
              <a:off x="4490104" y="5515269"/>
              <a:ext cx="0" cy="8708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97" name="Straight Connector 896">
              <a:extLst>
                <a:ext uri="{FF2B5EF4-FFF2-40B4-BE49-F238E27FC236}">
                  <a16:creationId xmlns:a16="http://schemas.microsoft.com/office/drawing/2014/main" id="{DBBF5EA0-AD73-A64C-B92A-214F99232C09}"/>
                </a:ext>
              </a:extLst>
            </p:cNvPr>
            <p:cNvCxnSpPr>
              <a:cxnSpLocks/>
            </p:cNvCxnSpPr>
            <p:nvPr/>
          </p:nvCxnSpPr>
          <p:spPr>
            <a:xfrm>
              <a:off x="4551346" y="5515269"/>
              <a:ext cx="0" cy="8708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98" name="Straight Connector 897">
              <a:extLst>
                <a:ext uri="{FF2B5EF4-FFF2-40B4-BE49-F238E27FC236}">
                  <a16:creationId xmlns:a16="http://schemas.microsoft.com/office/drawing/2014/main" id="{9E9F986D-6EDA-D6B9-49CB-1E3924EEB7DD}"/>
                </a:ext>
              </a:extLst>
            </p:cNvPr>
            <p:cNvCxnSpPr>
              <a:cxnSpLocks/>
            </p:cNvCxnSpPr>
            <p:nvPr/>
          </p:nvCxnSpPr>
          <p:spPr>
            <a:xfrm>
              <a:off x="4735072" y="5515269"/>
              <a:ext cx="0" cy="8708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99" name="Straight Connector 898">
              <a:extLst>
                <a:ext uri="{FF2B5EF4-FFF2-40B4-BE49-F238E27FC236}">
                  <a16:creationId xmlns:a16="http://schemas.microsoft.com/office/drawing/2014/main" id="{8C309B6B-5DAF-6161-4917-9A03669AB7C8}"/>
                </a:ext>
              </a:extLst>
            </p:cNvPr>
            <p:cNvCxnSpPr>
              <a:cxnSpLocks/>
            </p:cNvCxnSpPr>
            <p:nvPr/>
          </p:nvCxnSpPr>
          <p:spPr>
            <a:xfrm>
              <a:off x="4796314" y="5515269"/>
              <a:ext cx="0" cy="8708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00" name="Straight Connector 899">
              <a:extLst>
                <a:ext uri="{FF2B5EF4-FFF2-40B4-BE49-F238E27FC236}">
                  <a16:creationId xmlns:a16="http://schemas.microsoft.com/office/drawing/2014/main" id="{AF4777AC-E9CE-55C9-62CE-1184B4E4BDFA}"/>
                </a:ext>
              </a:extLst>
            </p:cNvPr>
            <p:cNvCxnSpPr>
              <a:cxnSpLocks/>
            </p:cNvCxnSpPr>
            <p:nvPr/>
          </p:nvCxnSpPr>
          <p:spPr>
            <a:xfrm>
              <a:off x="4612588" y="5515269"/>
              <a:ext cx="0" cy="8708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01" name="Straight Connector 900">
              <a:extLst>
                <a:ext uri="{FF2B5EF4-FFF2-40B4-BE49-F238E27FC236}">
                  <a16:creationId xmlns:a16="http://schemas.microsoft.com/office/drawing/2014/main" id="{545D5ED6-5348-012D-E6F6-F314BFEAC9DB}"/>
                </a:ext>
              </a:extLst>
            </p:cNvPr>
            <p:cNvCxnSpPr>
              <a:cxnSpLocks/>
            </p:cNvCxnSpPr>
            <p:nvPr/>
          </p:nvCxnSpPr>
          <p:spPr>
            <a:xfrm>
              <a:off x="4673830" y="5515269"/>
              <a:ext cx="0" cy="8708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02" name="Straight Connector 901">
              <a:extLst>
                <a:ext uri="{FF2B5EF4-FFF2-40B4-BE49-F238E27FC236}">
                  <a16:creationId xmlns:a16="http://schemas.microsoft.com/office/drawing/2014/main" id="{7570F6C0-7FC9-9643-8FDD-50C9D69AA322}"/>
                </a:ext>
              </a:extLst>
            </p:cNvPr>
            <p:cNvCxnSpPr>
              <a:cxnSpLocks/>
            </p:cNvCxnSpPr>
            <p:nvPr/>
          </p:nvCxnSpPr>
          <p:spPr>
            <a:xfrm>
              <a:off x="4857556" y="5515269"/>
              <a:ext cx="0" cy="8708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03" name="Straight Connector 902">
              <a:extLst>
                <a:ext uri="{FF2B5EF4-FFF2-40B4-BE49-F238E27FC236}">
                  <a16:creationId xmlns:a16="http://schemas.microsoft.com/office/drawing/2014/main" id="{2CAE3064-C406-F19B-8F84-DEA15D7F5E5F}"/>
                </a:ext>
              </a:extLst>
            </p:cNvPr>
            <p:cNvCxnSpPr>
              <a:cxnSpLocks/>
            </p:cNvCxnSpPr>
            <p:nvPr/>
          </p:nvCxnSpPr>
          <p:spPr>
            <a:xfrm>
              <a:off x="4918798" y="5515269"/>
              <a:ext cx="0" cy="8708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04" name="Straight Connector 903">
              <a:extLst>
                <a:ext uri="{FF2B5EF4-FFF2-40B4-BE49-F238E27FC236}">
                  <a16:creationId xmlns:a16="http://schemas.microsoft.com/office/drawing/2014/main" id="{48D3160D-A95A-42CE-0317-2932C56C6CA7}"/>
                </a:ext>
              </a:extLst>
            </p:cNvPr>
            <p:cNvCxnSpPr>
              <a:cxnSpLocks/>
            </p:cNvCxnSpPr>
            <p:nvPr/>
          </p:nvCxnSpPr>
          <p:spPr>
            <a:xfrm>
              <a:off x="4980040" y="5515269"/>
              <a:ext cx="0" cy="8708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05" name="Straight Connector 904">
              <a:extLst>
                <a:ext uri="{FF2B5EF4-FFF2-40B4-BE49-F238E27FC236}">
                  <a16:creationId xmlns:a16="http://schemas.microsoft.com/office/drawing/2014/main" id="{48A0F81B-0115-08F8-43EA-0572133F28F9}"/>
                </a:ext>
              </a:extLst>
            </p:cNvPr>
            <p:cNvCxnSpPr>
              <a:cxnSpLocks/>
            </p:cNvCxnSpPr>
            <p:nvPr/>
          </p:nvCxnSpPr>
          <p:spPr>
            <a:xfrm>
              <a:off x="5041284" y="5515269"/>
              <a:ext cx="0" cy="8708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06" name="Straight Connector 905">
              <a:extLst>
                <a:ext uri="{FF2B5EF4-FFF2-40B4-BE49-F238E27FC236}">
                  <a16:creationId xmlns:a16="http://schemas.microsoft.com/office/drawing/2014/main" id="{3F9DEDCA-6A78-C626-A21C-79181DA0B6A6}"/>
                </a:ext>
              </a:extLst>
            </p:cNvPr>
            <p:cNvCxnSpPr>
              <a:cxnSpLocks/>
            </p:cNvCxnSpPr>
            <p:nvPr/>
          </p:nvCxnSpPr>
          <p:spPr>
            <a:xfrm>
              <a:off x="5335924" y="5517408"/>
              <a:ext cx="0" cy="8708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07" name="Straight Connector 906">
              <a:extLst>
                <a:ext uri="{FF2B5EF4-FFF2-40B4-BE49-F238E27FC236}">
                  <a16:creationId xmlns:a16="http://schemas.microsoft.com/office/drawing/2014/main" id="{C57BC077-FDBC-81A3-461A-C15DF9F47E81}"/>
                </a:ext>
              </a:extLst>
            </p:cNvPr>
            <p:cNvCxnSpPr>
              <a:cxnSpLocks/>
            </p:cNvCxnSpPr>
            <p:nvPr/>
          </p:nvCxnSpPr>
          <p:spPr>
            <a:xfrm>
              <a:off x="5397166" y="5517408"/>
              <a:ext cx="0" cy="8708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08" name="Straight Connector 907">
              <a:extLst>
                <a:ext uri="{FF2B5EF4-FFF2-40B4-BE49-F238E27FC236}">
                  <a16:creationId xmlns:a16="http://schemas.microsoft.com/office/drawing/2014/main" id="{D247ACAE-5468-913C-EFC9-85F81975B717}"/>
                </a:ext>
              </a:extLst>
            </p:cNvPr>
            <p:cNvCxnSpPr>
              <a:cxnSpLocks/>
            </p:cNvCxnSpPr>
            <p:nvPr/>
          </p:nvCxnSpPr>
          <p:spPr>
            <a:xfrm>
              <a:off x="5458408" y="5517408"/>
              <a:ext cx="0" cy="8708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09" name="Straight Connector 908">
              <a:extLst>
                <a:ext uri="{FF2B5EF4-FFF2-40B4-BE49-F238E27FC236}">
                  <a16:creationId xmlns:a16="http://schemas.microsoft.com/office/drawing/2014/main" id="{BD0322D4-3E95-3950-84A3-494E5A8C9A8A}"/>
                </a:ext>
              </a:extLst>
            </p:cNvPr>
            <p:cNvCxnSpPr>
              <a:cxnSpLocks/>
            </p:cNvCxnSpPr>
            <p:nvPr/>
          </p:nvCxnSpPr>
          <p:spPr>
            <a:xfrm>
              <a:off x="4057738" y="5515269"/>
              <a:ext cx="0" cy="8708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10" name="Straight Connector 909">
              <a:extLst>
                <a:ext uri="{FF2B5EF4-FFF2-40B4-BE49-F238E27FC236}">
                  <a16:creationId xmlns:a16="http://schemas.microsoft.com/office/drawing/2014/main" id="{00661BCA-2348-C0B5-C8CF-5CD1978231A7}"/>
                </a:ext>
              </a:extLst>
            </p:cNvPr>
            <p:cNvCxnSpPr>
              <a:cxnSpLocks/>
            </p:cNvCxnSpPr>
            <p:nvPr/>
          </p:nvCxnSpPr>
          <p:spPr>
            <a:xfrm>
              <a:off x="4118980" y="5515269"/>
              <a:ext cx="0" cy="8708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11" name="Straight Connector 910">
              <a:extLst>
                <a:ext uri="{FF2B5EF4-FFF2-40B4-BE49-F238E27FC236}">
                  <a16:creationId xmlns:a16="http://schemas.microsoft.com/office/drawing/2014/main" id="{684D26AE-02F2-5723-D1E0-A1610DA05E18}"/>
                </a:ext>
              </a:extLst>
            </p:cNvPr>
            <p:cNvCxnSpPr>
              <a:cxnSpLocks/>
            </p:cNvCxnSpPr>
            <p:nvPr/>
          </p:nvCxnSpPr>
          <p:spPr>
            <a:xfrm>
              <a:off x="4180224" y="5515269"/>
              <a:ext cx="0" cy="8708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12" name="Straight Connector 911">
              <a:extLst>
                <a:ext uri="{FF2B5EF4-FFF2-40B4-BE49-F238E27FC236}">
                  <a16:creationId xmlns:a16="http://schemas.microsoft.com/office/drawing/2014/main" id="{DCA884B9-C122-5968-0A4E-E6FBE1388CCB}"/>
                </a:ext>
              </a:extLst>
            </p:cNvPr>
            <p:cNvCxnSpPr>
              <a:cxnSpLocks/>
            </p:cNvCxnSpPr>
            <p:nvPr/>
          </p:nvCxnSpPr>
          <p:spPr>
            <a:xfrm>
              <a:off x="4491712" y="5604579"/>
              <a:ext cx="0" cy="5805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13" name="Straight Connector 912">
              <a:extLst>
                <a:ext uri="{FF2B5EF4-FFF2-40B4-BE49-F238E27FC236}">
                  <a16:creationId xmlns:a16="http://schemas.microsoft.com/office/drawing/2014/main" id="{DEFC6AD3-74E0-57C1-FAED-95AFC7F7A71D}"/>
                </a:ext>
              </a:extLst>
            </p:cNvPr>
            <p:cNvCxnSpPr>
              <a:cxnSpLocks/>
            </p:cNvCxnSpPr>
            <p:nvPr/>
          </p:nvCxnSpPr>
          <p:spPr>
            <a:xfrm>
              <a:off x="4552954" y="5604579"/>
              <a:ext cx="0" cy="5805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14" name="Straight Connector 913">
              <a:extLst>
                <a:ext uri="{FF2B5EF4-FFF2-40B4-BE49-F238E27FC236}">
                  <a16:creationId xmlns:a16="http://schemas.microsoft.com/office/drawing/2014/main" id="{7819061B-498B-8083-0D64-564E1889164D}"/>
                </a:ext>
              </a:extLst>
            </p:cNvPr>
            <p:cNvCxnSpPr>
              <a:cxnSpLocks/>
            </p:cNvCxnSpPr>
            <p:nvPr/>
          </p:nvCxnSpPr>
          <p:spPr>
            <a:xfrm>
              <a:off x="4736680" y="5604579"/>
              <a:ext cx="0" cy="5805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15" name="Straight Connector 914">
              <a:extLst>
                <a:ext uri="{FF2B5EF4-FFF2-40B4-BE49-F238E27FC236}">
                  <a16:creationId xmlns:a16="http://schemas.microsoft.com/office/drawing/2014/main" id="{279B7B73-6236-797C-C8C4-2B17FAFB9553}"/>
                </a:ext>
              </a:extLst>
            </p:cNvPr>
            <p:cNvCxnSpPr>
              <a:cxnSpLocks/>
            </p:cNvCxnSpPr>
            <p:nvPr/>
          </p:nvCxnSpPr>
          <p:spPr>
            <a:xfrm>
              <a:off x="4797922" y="5604579"/>
              <a:ext cx="0" cy="5805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16" name="Straight Connector 915">
              <a:extLst>
                <a:ext uri="{FF2B5EF4-FFF2-40B4-BE49-F238E27FC236}">
                  <a16:creationId xmlns:a16="http://schemas.microsoft.com/office/drawing/2014/main" id="{105F81CB-CEED-AC75-5FE1-85CD83553A27}"/>
                </a:ext>
              </a:extLst>
            </p:cNvPr>
            <p:cNvCxnSpPr>
              <a:cxnSpLocks/>
            </p:cNvCxnSpPr>
            <p:nvPr/>
          </p:nvCxnSpPr>
          <p:spPr>
            <a:xfrm>
              <a:off x="4614196" y="5604579"/>
              <a:ext cx="0" cy="5805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17" name="Straight Connector 916">
              <a:extLst>
                <a:ext uri="{FF2B5EF4-FFF2-40B4-BE49-F238E27FC236}">
                  <a16:creationId xmlns:a16="http://schemas.microsoft.com/office/drawing/2014/main" id="{EE63469C-AE3A-372F-ABD6-033FBD4E827E}"/>
                </a:ext>
              </a:extLst>
            </p:cNvPr>
            <p:cNvCxnSpPr>
              <a:cxnSpLocks/>
            </p:cNvCxnSpPr>
            <p:nvPr/>
          </p:nvCxnSpPr>
          <p:spPr>
            <a:xfrm>
              <a:off x="4675438" y="5604579"/>
              <a:ext cx="0" cy="5805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18" name="Straight Connector 917">
              <a:extLst>
                <a:ext uri="{FF2B5EF4-FFF2-40B4-BE49-F238E27FC236}">
                  <a16:creationId xmlns:a16="http://schemas.microsoft.com/office/drawing/2014/main" id="{56E90E93-9F1B-519E-AB96-21245FD5807E}"/>
                </a:ext>
              </a:extLst>
            </p:cNvPr>
            <p:cNvCxnSpPr>
              <a:cxnSpLocks/>
            </p:cNvCxnSpPr>
            <p:nvPr/>
          </p:nvCxnSpPr>
          <p:spPr>
            <a:xfrm>
              <a:off x="4859164" y="5604579"/>
              <a:ext cx="0" cy="5805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19" name="Straight Connector 918">
              <a:extLst>
                <a:ext uri="{FF2B5EF4-FFF2-40B4-BE49-F238E27FC236}">
                  <a16:creationId xmlns:a16="http://schemas.microsoft.com/office/drawing/2014/main" id="{C49618B4-076E-DA10-0E1F-0979FCBB3A4D}"/>
                </a:ext>
              </a:extLst>
            </p:cNvPr>
            <p:cNvCxnSpPr>
              <a:cxnSpLocks/>
            </p:cNvCxnSpPr>
            <p:nvPr/>
          </p:nvCxnSpPr>
          <p:spPr>
            <a:xfrm>
              <a:off x="4920406" y="5604579"/>
              <a:ext cx="0" cy="5805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20" name="Straight Connector 919">
              <a:extLst>
                <a:ext uri="{FF2B5EF4-FFF2-40B4-BE49-F238E27FC236}">
                  <a16:creationId xmlns:a16="http://schemas.microsoft.com/office/drawing/2014/main" id="{ED68B68B-DDFD-F216-1902-3A46DFC8C9B2}"/>
                </a:ext>
              </a:extLst>
            </p:cNvPr>
            <p:cNvCxnSpPr>
              <a:cxnSpLocks/>
            </p:cNvCxnSpPr>
            <p:nvPr/>
          </p:nvCxnSpPr>
          <p:spPr>
            <a:xfrm>
              <a:off x="4981648" y="5604579"/>
              <a:ext cx="0" cy="5805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21" name="Straight Connector 920">
              <a:extLst>
                <a:ext uri="{FF2B5EF4-FFF2-40B4-BE49-F238E27FC236}">
                  <a16:creationId xmlns:a16="http://schemas.microsoft.com/office/drawing/2014/main" id="{74E169C1-0871-BDB7-E78C-AB261EB265C1}"/>
                </a:ext>
              </a:extLst>
            </p:cNvPr>
            <p:cNvCxnSpPr>
              <a:cxnSpLocks/>
            </p:cNvCxnSpPr>
            <p:nvPr/>
          </p:nvCxnSpPr>
          <p:spPr>
            <a:xfrm>
              <a:off x="5042892" y="5604579"/>
              <a:ext cx="0" cy="5805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22" name="Straight Connector 921">
              <a:extLst>
                <a:ext uri="{FF2B5EF4-FFF2-40B4-BE49-F238E27FC236}">
                  <a16:creationId xmlns:a16="http://schemas.microsoft.com/office/drawing/2014/main" id="{5EAE175B-B2EE-8FC1-0997-18604B7EE366}"/>
                </a:ext>
              </a:extLst>
            </p:cNvPr>
            <p:cNvCxnSpPr>
              <a:cxnSpLocks/>
            </p:cNvCxnSpPr>
            <p:nvPr/>
          </p:nvCxnSpPr>
          <p:spPr>
            <a:xfrm>
              <a:off x="4463772" y="5604579"/>
              <a:ext cx="0" cy="5805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23" name="Straight Connector 922">
              <a:extLst>
                <a:ext uri="{FF2B5EF4-FFF2-40B4-BE49-F238E27FC236}">
                  <a16:creationId xmlns:a16="http://schemas.microsoft.com/office/drawing/2014/main" id="{27CC19FD-EFF3-6B8D-D21F-22CA92A709B9}"/>
                </a:ext>
              </a:extLst>
            </p:cNvPr>
            <p:cNvCxnSpPr>
              <a:cxnSpLocks/>
            </p:cNvCxnSpPr>
            <p:nvPr/>
          </p:nvCxnSpPr>
          <p:spPr>
            <a:xfrm>
              <a:off x="4525014" y="5604579"/>
              <a:ext cx="0" cy="5805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24" name="Straight Connector 923">
              <a:extLst>
                <a:ext uri="{FF2B5EF4-FFF2-40B4-BE49-F238E27FC236}">
                  <a16:creationId xmlns:a16="http://schemas.microsoft.com/office/drawing/2014/main" id="{7E089380-3113-5064-AFC2-6F1507DF715B}"/>
                </a:ext>
              </a:extLst>
            </p:cNvPr>
            <p:cNvCxnSpPr>
              <a:cxnSpLocks/>
            </p:cNvCxnSpPr>
            <p:nvPr/>
          </p:nvCxnSpPr>
          <p:spPr>
            <a:xfrm>
              <a:off x="4708740" y="5604579"/>
              <a:ext cx="0" cy="5805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25" name="Straight Connector 924">
              <a:extLst>
                <a:ext uri="{FF2B5EF4-FFF2-40B4-BE49-F238E27FC236}">
                  <a16:creationId xmlns:a16="http://schemas.microsoft.com/office/drawing/2014/main" id="{218CE50D-9DF8-AA66-6DCE-1EBEE76E3636}"/>
                </a:ext>
              </a:extLst>
            </p:cNvPr>
            <p:cNvCxnSpPr>
              <a:cxnSpLocks/>
            </p:cNvCxnSpPr>
            <p:nvPr/>
          </p:nvCxnSpPr>
          <p:spPr>
            <a:xfrm>
              <a:off x="4769982" y="5604579"/>
              <a:ext cx="0" cy="5805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26" name="Straight Connector 925">
              <a:extLst>
                <a:ext uri="{FF2B5EF4-FFF2-40B4-BE49-F238E27FC236}">
                  <a16:creationId xmlns:a16="http://schemas.microsoft.com/office/drawing/2014/main" id="{93007E36-65F6-9C4D-F5EC-28CEB7296F0E}"/>
                </a:ext>
              </a:extLst>
            </p:cNvPr>
            <p:cNvCxnSpPr>
              <a:cxnSpLocks/>
            </p:cNvCxnSpPr>
            <p:nvPr/>
          </p:nvCxnSpPr>
          <p:spPr>
            <a:xfrm>
              <a:off x="4586256" y="5604579"/>
              <a:ext cx="0" cy="5805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27" name="Straight Connector 926">
              <a:extLst>
                <a:ext uri="{FF2B5EF4-FFF2-40B4-BE49-F238E27FC236}">
                  <a16:creationId xmlns:a16="http://schemas.microsoft.com/office/drawing/2014/main" id="{78EE046D-4D94-C418-A5EE-4D87B9A66A31}"/>
                </a:ext>
              </a:extLst>
            </p:cNvPr>
            <p:cNvCxnSpPr>
              <a:cxnSpLocks/>
            </p:cNvCxnSpPr>
            <p:nvPr/>
          </p:nvCxnSpPr>
          <p:spPr>
            <a:xfrm>
              <a:off x="4647498" y="5604579"/>
              <a:ext cx="0" cy="5805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28" name="Straight Connector 927">
              <a:extLst>
                <a:ext uri="{FF2B5EF4-FFF2-40B4-BE49-F238E27FC236}">
                  <a16:creationId xmlns:a16="http://schemas.microsoft.com/office/drawing/2014/main" id="{7356F4AC-92FE-59A2-EA77-DFEF7D642360}"/>
                </a:ext>
              </a:extLst>
            </p:cNvPr>
            <p:cNvCxnSpPr>
              <a:cxnSpLocks/>
            </p:cNvCxnSpPr>
            <p:nvPr/>
          </p:nvCxnSpPr>
          <p:spPr>
            <a:xfrm>
              <a:off x="4831224" y="5604579"/>
              <a:ext cx="0" cy="5805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29" name="Straight Connector 928">
              <a:extLst>
                <a:ext uri="{FF2B5EF4-FFF2-40B4-BE49-F238E27FC236}">
                  <a16:creationId xmlns:a16="http://schemas.microsoft.com/office/drawing/2014/main" id="{E76D2FE1-F34C-CD65-1B6D-F18B3594F9A8}"/>
                </a:ext>
              </a:extLst>
            </p:cNvPr>
            <p:cNvCxnSpPr>
              <a:cxnSpLocks/>
            </p:cNvCxnSpPr>
            <p:nvPr/>
          </p:nvCxnSpPr>
          <p:spPr>
            <a:xfrm>
              <a:off x="4892466" y="5604579"/>
              <a:ext cx="0" cy="5805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30" name="Straight Connector 929">
              <a:extLst>
                <a:ext uri="{FF2B5EF4-FFF2-40B4-BE49-F238E27FC236}">
                  <a16:creationId xmlns:a16="http://schemas.microsoft.com/office/drawing/2014/main" id="{52BC1216-C864-3044-2CE8-C68CF48E2D25}"/>
                </a:ext>
              </a:extLst>
            </p:cNvPr>
            <p:cNvCxnSpPr>
              <a:cxnSpLocks/>
            </p:cNvCxnSpPr>
            <p:nvPr/>
          </p:nvCxnSpPr>
          <p:spPr>
            <a:xfrm>
              <a:off x="4953708" y="5604579"/>
              <a:ext cx="0" cy="5805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31" name="Straight Connector 930">
              <a:extLst>
                <a:ext uri="{FF2B5EF4-FFF2-40B4-BE49-F238E27FC236}">
                  <a16:creationId xmlns:a16="http://schemas.microsoft.com/office/drawing/2014/main" id="{17426A8E-74C9-07B3-A436-1CE165FB7B03}"/>
                </a:ext>
              </a:extLst>
            </p:cNvPr>
            <p:cNvCxnSpPr>
              <a:cxnSpLocks/>
            </p:cNvCxnSpPr>
            <p:nvPr/>
          </p:nvCxnSpPr>
          <p:spPr>
            <a:xfrm>
              <a:off x="5014952" y="5604579"/>
              <a:ext cx="0" cy="5805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32" name="Straight Connector 931">
              <a:extLst>
                <a:ext uri="{FF2B5EF4-FFF2-40B4-BE49-F238E27FC236}">
                  <a16:creationId xmlns:a16="http://schemas.microsoft.com/office/drawing/2014/main" id="{815E4208-E66D-85C2-F781-A1C62BE0BFFC}"/>
                </a:ext>
              </a:extLst>
            </p:cNvPr>
            <p:cNvCxnSpPr>
              <a:cxnSpLocks/>
            </p:cNvCxnSpPr>
            <p:nvPr/>
          </p:nvCxnSpPr>
          <p:spPr>
            <a:xfrm>
              <a:off x="5336501" y="5604579"/>
              <a:ext cx="0" cy="5805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33" name="Straight Connector 932">
              <a:extLst>
                <a:ext uri="{FF2B5EF4-FFF2-40B4-BE49-F238E27FC236}">
                  <a16:creationId xmlns:a16="http://schemas.microsoft.com/office/drawing/2014/main" id="{4123928C-A505-AD56-D9C7-58456E93B1A0}"/>
                </a:ext>
              </a:extLst>
            </p:cNvPr>
            <p:cNvCxnSpPr>
              <a:cxnSpLocks/>
            </p:cNvCxnSpPr>
            <p:nvPr/>
          </p:nvCxnSpPr>
          <p:spPr>
            <a:xfrm>
              <a:off x="5397743" y="5604579"/>
              <a:ext cx="0" cy="5805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34" name="Straight Connector 933">
              <a:extLst>
                <a:ext uri="{FF2B5EF4-FFF2-40B4-BE49-F238E27FC236}">
                  <a16:creationId xmlns:a16="http://schemas.microsoft.com/office/drawing/2014/main" id="{25F03DDD-1A79-2BFD-9A48-B3D37D6A6FAD}"/>
                </a:ext>
              </a:extLst>
            </p:cNvPr>
            <p:cNvCxnSpPr>
              <a:cxnSpLocks/>
            </p:cNvCxnSpPr>
            <p:nvPr/>
          </p:nvCxnSpPr>
          <p:spPr>
            <a:xfrm>
              <a:off x="5458985" y="5604579"/>
              <a:ext cx="0" cy="5805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35" name="Straight Connector 934">
              <a:extLst>
                <a:ext uri="{FF2B5EF4-FFF2-40B4-BE49-F238E27FC236}">
                  <a16:creationId xmlns:a16="http://schemas.microsoft.com/office/drawing/2014/main" id="{545966C7-7944-22E0-64EC-17E94FBC04DC}"/>
                </a:ext>
              </a:extLst>
            </p:cNvPr>
            <p:cNvCxnSpPr>
              <a:cxnSpLocks/>
            </p:cNvCxnSpPr>
            <p:nvPr/>
          </p:nvCxnSpPr>
          <p:spPr>
            <a:xfrm>
              <a:off x="5308561" y="5604579"/>
              <a:ext cx="0" cy="5805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36" name="Straight Connector 935">
              <a:extLst>
                <a:ext uri="{FF2B5EF4-FFF2-40B4-BE49-F238E27FC236}">
                  <a16:creationId xmlns:a16="http://schemas.microsoft.com/office/drawing/2014/main" id="{AE51BC7D-26AC-4A80-EC8E-6D20AB6489F1}"/>
                </a:ext>
              </a:extLst>
            </p:cNvPr>
            <p:cNvCxnSpPr>
              <a:cxnSpLocks/>
            </p:cNvCxnSpPr>
            <p:nvPr/>
          </p:nvCxnSpPr>
          <p:spPr>
            <a:xfrm>
              <a:off x="5369803" y="5604579"/>
              <a:ext cx="0" cy="5805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37" name="Straight Connector 936">
              <a:extLst>
                <a:ext uri="{FF2B5EF4-FFF2-40B4-BE49-F238E27FC236}">
                  <a16:creationId xmlns:a16="http://schemas.microsoft.com/office/drawing/2014/main" id="{465F2EDF-8EF9-7254-E151-6503C3515638}"/>
                </a:ext>
              </a:extLst>
            </p:cNvPr>
            <p:cNvCxnSpPr>
              <a:cxnSpLocks/>
            </p:cNvCxnSpPr>
            <p:nvPr/>
          </p:nvCxnSpPr>
          <p:spPr>
            <a:xfrm>
              <a:off x="5431045" y="5604579"/>
              <a:ext cx="0" cy="5805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38" name="Straight Connector 937">
              <a:extLst>
                <a:ext uri="{FF2B5EF4-FFF2-40B4-BE49-F238E27FC236}">
                  <a16:creationId xmlns:a16="http://schemas.microsoft.com/office/drawing/2014/main" id="{6C11397D-4181-9FE9-8D0A-7CB4EBDF26C6}"/>
                </a:ext>
              </a:extLst>
            </p:cNvPr>
            <p:cNvCxnSpPr>
              <a:cxnSpLocks/>
            </p:cNvCxnSpPr>
            <p:nvPr/>
          </p:nvCxnSpPr>
          <p:spPr>
            <a:xfrm>
              <a:off x="5492287" y="5604579"/>
              <a:ext cx="0" cy="5805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39" name="Straight Connector 938">
              <a:extLst>
                <a:ext uri="{FF2B5EF4-FFF2-40B4-BE49-F238E27FC236}">
                  <a16:creationId xmlns:a16="http://schemas.microsoft.com/office/drawing/2014/main" id="{CEF4C698-36D5-FF2A-9CB2-9C2378F959E8}"/>
                </a:ext>
              </a:extLst>
            </p:cNvPr>
            <p:cNvCxnSpPr>
              <a:cxnSpLocks/>
            </p:cNvCxnSpPr>
            <p:nvPr/>
          </p:nvCxnSpPr>
          <p:spPr>
            <a:xfrm>
              <a:off x="4084746" y="5602761"/>
              <a:ext cx="0" cy="5805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40" name="Straight Connector 939">
              <a:extLst>
                <a:ext uri="{FF2B5EF4-FFF2-40B4-BE49-F238E27FC236}">
                  <a16:creationId xmlns:a16="http://schemas.microsoft.com/office/drawing/2014/main" id="{6C53DAAC-51B1-A8D1-8ADB-232B2A61F632}"/>
                </a:ext>
              </a:extLst>
            </p:cNvPr>
            <p:cNvCxnSpPr>
              <a:cxnSpLocks/>
            </p:cNvCxnSpPr>
            <p:nvPr/>
          </p:nvCxnSpPr>
          <p:spPr>
            <a:xfrm>
              <a:off x="4145988" y="5602761"/>
              <a:ext cx="0" cy="5805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41" name="Straight Connector 940">
              <a:extLst>
                <a:ext uri="{FF2B5EF4-FFF2-40B4-BE49-F238E27FC236}">
                  <a16:creationId xmlns:a16="http://schemas.microsoft.com/office/drawing/2014/main" id="{CB0552FC-63A9-E2B2-A9FA-10EA55B78417}"/>
                </a:ext>
              </a:extLst>
            </p:cNvPr>
            <p:cNvCxnSpPr>
              <a:cxnSpLocks/>
            </p:cNvCxnSpPr>
            <p:nvPr/>
          </p:nvCxnSpPr>
          <p:spPr>
            <a:xfrm>
              <a:off x="4207232" y="5602761"/>
              <a:ext cx="0" cy="5805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42" name="Straight Connector 941">
              <a:extLst>
                <a:ext uri="{FF2B5EF4-FFF2-40B4-BE49-F238E27FC236}">
                  <a16:creationId xmlns:a16="http://schemas.microsoft.com/office/drawing/2014/main" id="{AE671271-EC70-BA06-F86C-B83BF1A2E2DE}"/>
                </a:ext>
              </a:extLst>
            </p:cNvPr>
            <p:cNvCxnSpPr>
              <a:cxnSpLocks/>
            </p:cNvCxnSpPr>
            <p:nvPr/>
          </p:nvCxnSpPr>
          <p:spPr>
            <a:xfrm>
              <a:off x="4056806" y="5602761"/>
              <a:ext cx="0" cy="5805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43" name="Straight Connector 942">
              <a:extLst>
                <a:ext uri="{FF2B5EF4-FFF2-40B4-BE49-F238E27FC236}">
                  <a16:creationId xmlns:a16="http://schemas.microsoft.com/office/drawing/2014/main" id="{14D0931D-D6FC-5CAE-E1A6-F7432DD9D317}"/>
                </a:ext>
              </a:extLst>
            </p:cNvPr>
            <p:cNvCxnSpPr>
              <a:cxnSpLocks/>
            </p:cNvCxnSpPr>
            <p:nvPr/>
          </p:nvCxnSpPr>
          <p:spPr>
            <a:xfrm>
              <a:off x="4118048" y="5602761"/>
              <a:ext cx="0" cy="5805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44" name="Straight Connector 943">
              <a:extLst>
                <a:ext uri="{FF2B5EF4-FFF2-40B4-BE49-F238E27FC236}">
                  <a16:creationId xmlns:a16="http://schemas.microsoft.com/office/drawing/2014/main" id="{3B2001B3-1238-4005-6C31-7955F06BD850}"/>
                </a:ext>
              </a:extLst>
            </p:cNvPr>
            <p:cNvCxnSpPr>
              <a:cxnSpLocks/>
            </p:cNvCxnSpPr>
            <p:nvPr/>
          </p:nvCxnSpPr>
          <p:spPr>
            <a:xfrm>
              <a:off x="4179292" y="5602761"/>
              <a:ext cx="0" cy="5805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45" name="Straight Connector 944">
              <a:extLst>
                <a:ext uri="{FF2B5EF4-FFF2-40B4-BE49-F238E27FC236}">
                  <a16:creationId xmlns:a16="http://schemas.microsoft.com/office/drawing/2014/main" id="{E6AD6CEB-5A01-B0A8-82F4-2B011C0B3D9A}"/>
                </a:ext>
              </a:extLst>
            </p:cNvPr>
            <p:cNvCxnSpPr>
              <a:cxnSpLocks/>
            </p:cNvCxnSpPr>
            <p:nvPr/>
          </p:nvCxnSpPr>
          <p:spPr>
            <a:xfrm>
              <a:off x="4492923" y="5668778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46" name="Straight Connector 945">
              <a:extLst>
                <a:ext uri="{FF2B5EF4-FFF2-40B4-BE49-F238E27FC236}">
                  <a16:creationId xmlns:a16="http://schemas.microsoft.com/office/drawing/2014/main" id="{09B3341F-06D3-2DF3-2668-4CE8455E6545}"/>
                </a:ext>
              </a:extLst>
            </p:cNvPr>
            <p:cNvCxnSpPr>
              <a:cxnSpLocks/>
            </p:cNvCxnSpPr>
            <p:nvPr/>
          </p:nvCxnSpPr>
          <p:spPr>
            <a:xfrm>
              <a:off x="4535821" y="5668778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47" name="Straight Connector 946">
              <a:extLst>
                <a:ext uri="{FF2B5EF4-FFF2-40B4-BE49-F238E27FC236}">
                  <a16:creationId xmlns:a16="http://schemas.microsoft.com/office/drawing/2014/main" id="{B39E0074-D9B5-9714-A5E4-8BFD7A7EEEA3}"/>
                </a:ext>
              </a:extLst>
            </p:cNvPr>
            <p:cNvCxnSpPr>
              <a:cxnSpLocks/>
            </p:cNvCxnSpPr>
            <p:nvPr/>
          </p:nvCxnSpPr>
          <p:spPr>
            <a:xfrm>
              <a:off x="4664515" y="5668778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48" name="Straight Connector 947">
              <a:extLst>
                <a:ext uri="{FF2B5EF4-FFF2-40B4-BE49-F238E27FC236}">
                  <a16:creationId xmlns:a16="http://schemas.microsoft.com/office/drawing/2014/main" id="{577A87D5-800F-2B34-358D-7DC5EB93DC92}"/>
                </a:ext>
              </a:extLst>
            </p:cNvPr>
            <p:cNvCxnSpPr>
              <a:cxnSpLocks/>
            </p:cNvCxnSpPr>
            <p:nvPr/>
          </p:nvCxnSpPr>
          <p:spPr>
            <a:xfrm>
              <a:off x="4750311" y="5668778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49" name="Straight Connector 948">
              <a:extLst>
                <a:ext uri="{FF2B5EF4-FFF2-40B4-BE49-F238E27FC236}">
                  <a16:creationId xmlns:a16="http://schemas.microsoft.com/office/drawing/2014/main" id="{EF25D0F7-A353-463D-81E3-5E26CA1ABB42}"/>
                </a:ext>
              </a:extLst>
            </p:cNvPr>
            <p:cNvCxnSpPr>
              <a:cxnSpLocks/>
            </p:cNvCxnSpPr>
            <p:nvPr/>
          </p:nvCxnSpPr>
          <p:spPr>
            <a:xfrm>
              <a:off x="4578719" y="5668778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50" name="Straight Connector 949">
              <a:extLst>
                <a:ext uri="{FF2B5EF4-FFF2-40B4-BE49-F238E27FC236}">
                  <a16:creationId xmlns:a16="http://schemas.microsoft.com/office/drawing/2014/main" id="{9D009E53-6405-70A2-E3EC-FA996AD9F6CE}"/>
                </a:ext>
              </a:extLst>
            </p:cNvPr>
            <p:cNvCxnSpPr>
              <a:cxnSpLocks/>
            </p:cNvCxnSpPr>
            <p:nvPr/>
          </p:nvCxnSpPr>
          <p:spPr>
            <a:xfrm>
              <a:off x="4621617" y="5668778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51" name="Straight Connector 950">
              <a:extLst>
                <a:ext uri="{FF2B5EF4-FFF2-40B4-BE49-F238E27FC236}">
                  <a16:creationId xmlns:a16="http://schemas.microsoft.com/office/drawing/2014/main" id="{9C367E0F-A877-E743-2E9A-785D03CC098C}"/>
                </a:ext>
              </a:extLst>
            </p:cNvPr>
            <p:cNvCxnSpPr>
              <a:cxnSpLocks/>
            </p:cNvCxnSpPr>
            <p:nvPr/>
          </p:nvCxnSpPr>
          <p:spPr>
            <a:xfrm>
              <a:off x="4836107" y="5668778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52" name="Straight Connector 951">
              <a:extLst>
                <a:ext uri="{FF2B5EF4-FFF2-40B4-BE49-F238E27FC236}">
                  <a16:creationId xmlns:a16="http://schemas.microsoft.com/office/drawing/2014/main" id="{53037CB2-E496-DA1F-866B-CD61498FFE51}"/>
                </a:ext>
              </a:extLst>
            </p:cNvPr>
            <p:cNvCxnSpPr>
              <a:cxnSpLocks/>
            </p:cNvCxnSpPr>
            <p:nvPr/>
          </p:nvCxnSpPr>
          <p:spPr>
            <a:xfrm>
              <a:off x="4921903" y="5668778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53" name="Straight Connector 952">
              <a:extLst>
                <a:ext uri="{FF2B5EF4-FFF2-40B4-BE49-F238E27FC236}">
                  <a16:creationId xmlns:a16="http://schemas.microsoft.com/office/drawing/2014/main" id="{F2CC2C5F-2E11-911F-7F42-6C1F97B9EA44}"/>
                </a:ext>
              </a:extLst>
            </p:cNvPr>
            <p:cNvCxnSpPr>
              <a:cxnSpLocks/>
            </p:cNvCxnSpPr>
            <p:nvPr/>
          </p:nvCxnSpPr>
          <p:spPr>
            <a:xfrm>
              <a:off x="5007699" y="5668778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54" name="Straight Connector 953">
              <a:extLst>
                <a:ext uri="{FF2B5EF4-FFF2-40B4-BE49-F238E27FC236}">
                  <a16:creationId xmlns:a16="http://schemas.microsoft.com/office/drawing/2014/main" id="{E7075FFE-8961-3789-7DB0-4BCCFB4D5EB1}"/>
                </a:ext>
              </a:extLst>
            </p:cNvPr>
            <p:cNvCxnSpPr>
              <a:cxnSpLocks/>
            </p:cNvCxnSpPr>
            <p:nvPr/>
          </p:nvCxnSpPr>
          <p:spPr>
            <a:xfrm>
              <a:off x="5050594" y="5668778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55" name="Straight Connector 954">
              <a:extLst>
                <a:ext uri="{FF2B5EF4-FFF2-40B4-BE49-F238E27FC236}">
                  <a16:creationId xmlns:a16="http://schemas.microsoft.com/office/drawing/2014/main" id="{B50D851E-0D33-C84A-85B2-6FA54646D2B9}"/>
                </a:ext>
              </a:extLst>
            </p:cNvPr>
            <p:cNvCxnSpPr>
              <a:cxnSpLocks/>
            </p:cNvCxnSpPr>
            <p:nvPr/>
          </p:nvCxnSpPr>
          <p:spPr>
            <a:xfrm>
              <a:off x="4471474" y="5668778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56" name="Straight Connector 955">
              <a:extLst>
                <a:ext uri="{FF2B5EF4-FFF2-40B4-BE49-F238E27FC236}">
                  <a16:creationId xmlns:a16="http://schemas.microsoft.com/office/drawing/2014/main" id="{C27C0F3F-9B2D-9C51-CDEF-5FE5F8858F1D}"/>
                </a:ext>
              </a:extLst>
            </p:cNvPr>
            <p:cNvCxnSpPr>
              <a:cxnSpLocks/>
            </p:cNvCxnSpPr>
            <p:nvPr/>
          </p:nvCxnSpPr>
          <p:spPr>
            <a:xfrm>
              <a:off x="4514372" y="5668778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57" name="Straight Connector 956">
              <a:extLst>
                <a:ext uri="{FF2B5EF4-FFF2-40B4-BE49-F238E27FC236}">
                  <a16:creationId xmlns:a16="http://schemas.microsoft.com/office/drawing/2014/main" id="{B5082C95-60CA-9241-8FCA-8D06A276D8D3}"/>
                </a:ext>
              </a:extLst>
            </p:cNvPr>
            <p:cNvCxnSpPr>
              <a:cxnSpLocks/>
            </p:cNvCxnSpPr>
            <p:nvPr/>
          </p:nvCxnSpPr>
          <p:spPr>
            <a:xfrm>
              <a:off x="4643066" y="5668778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58" name="Straight Connector 957">
              <a:extLst>
                <a:ext uri="{FF2B5EF4-FFF2-40B4-BE49-F238E27FC236}">
                  <a16:creationId xmlns:a16="http://schemas.microsoft.com/office/drawing/2014/main" id="{C83B6FD1-BDFC-6BE2-252D-6F991EAAE813}"/>
                </a:ext>
              </a:extLst>
            </p:cNvPr>
            <p:cNvCxnSpPr>
              <a:cxnSpLocks/>
            </p:cNvCxnSpPr>
            <p:nvPr/>
          </p:nvCxnSpPr>
          <p:spPr>
            <a:xfrm>
              <a:off x="4728862" y="5668778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59" name="Straight Connector 958">
              <a:extLst>
                <a:ext uri="{FF2B5EF4-FFF2-40B4-BE49-F238E27FC236}">
                  <a16:creationId xmlns:a16="http://schemas.microsoft.com/office/drawing/2014/main" id="{9940485F-31AB-E5BF-5CA1-8A03C5B5E931}"/>
                </a:ext>
              </a:extLst>
            </p:cNvPr>
            <p:cNvCxnSpPr>
              <a:cxnSpLocks/>
            </p:cNvCxnSpPr>
            <p:nvPr/>
          </p:nvCxnSpPr>
          <p:spPr>
            <a:xfrm>
              <a:off x="4557270" y="5668778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60" name="Straight Connector 959">
              <a:extLst>
                <a:ext uri="{FF2B5EF4-FFF2-40B4-BE49-F238E27FC236}">
                  <a16:creationId xmlns:a16="http://schemas.microsoft.com/office/drawing/2014/main" id="{AE4756E6-0755-F790-E82B-8B25798A6E7A}"/>
                </a:ext>
              </a:extLst>
            </p:cNvPr>
            <p:cNvCxnSpPr>
              <a:cxnSpLocks/>
            </p:cNvCxnSpPr>
            <p:nvPr/>
          </p:nvCxnSpPr>
          <p:spPr>
            <a:xfrm>
              <a:off x="4600168" y="5668778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61" name="Straight Connector 960">
              <a:extLst>
                <a:ext uri="{FF2B5EF4-FFF2-40B4-BE49-F238E27FC236}">
                  <a16:creationId xmlns:a16="http://schemas.microsoft.com/office/drawing/2014/main" id="{1F5113C9-8C13-D074-CBE0-80E30C1D874B}"/>
                </a:ext>
              </a:extLst>
            </p:cNvPr>
            <p:cNvCxnSpPr>
              <a:cxnSpLocks/>
            </p:cNvCxnSpPr>
            <p:nvPr/>
          </p:nvCxnSpPr>
          <p:spPr>
            <a:xfrm>
              <a:off x="4814658" y="5668778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62" name="Straight Connector 961">
              <a:extLst>
                <a:ext uri="{FF2B5EF4-FFF2-40B4-BE49-F238E27FC236}">
                  <a16:creationId xmlns:a16="http://schemas.microsoft.com/office/drawing/2014/main" id="{9B618E6C-E07A-BFCC-F97B-ADDB75FB99B2}"/>
                </a:ext>
              </a:extLst>
            </p:cNvPr>
            <p:cNvCxnSpPr>
              <a:cxnSpLocks/>
            </p:cNvCxnSpPr>
            <p:nvPr/>
          </p:nvCxnSpPr>
          <p:spPr>
            <a:xfrm>
              <a:off x="4900454" y="5668778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63" name="Straight Connector 962">
              <a:extLst>
                <a:ext uri="{FF2B5EF4-FFF2-40B4-BE49-F238E27FC236}">
                  <a16:creationId xmlns:a16="http://schemas.microsoft.com/office/drawing/2014/main" id="{AED74576-28C1-08D8-923F-5CD4A05E7ED1}"/>
                </a:ext>
              </a:extLst>
            </p:cNvPr>
            <p:cNvCxnSpPr>
              <a:cxnSpLocks/>
            </p:cNvCxnSpPr>
            <p:nvPr/>
          </p:nvCxnSpPr>
          <p:spPr>
            <a:xfrm>
              <a:off x="4986250" y="5668778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64" name="Straight Connector 963">
              <a:extLst>
                <a:ext uri="{FF2B5EF4-FFF2-40B4-BE49-F238E27FC236}">
                  <a16:creationId xmlns:a16="http://schemas.microsoft.com/office/drawing/2014/main" id="{A15F5918-AD7A-45B8-20E4-C3CCD198EB16}"/>
                </a:ext>
              </a:extLst>
            </p:cNvPr>
            <p:cNvCxnSpPr>
              <a:cxnSpLocks/>
            </p:cNvCxnSpPr>
            <p:nvPr/>
          </p:nvCxnSpPr>
          <p:spPr>
            <a:xfrm>
              <a:off x="5029148" y="5668778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65" name="Straight Connector 964">
              <a:extLst>
                <a:ext uri="{FF2B5EF4-FFF2-40B4-BE49-F238E27FC236}">
                  <a16:creationId xmlns:a16="http://schemas.microsoft.com/office/drawing/2014/main" id="{7478D096-C79A-5D7D-EFC6-51651ACB35B0}"/>
                </a:ext>
              </a:extLst>
            </p:cNvPr>
            <p:cNvCxnSpPr>
              <a:cxnSpLocks/>
            </p:cNvCxnSpPr>
            <p:nvPr/>
          </p:nvCxnSpPr>
          <p:spPr>
            <a:xfrm>
              <a:off x="4707413" y="5668778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66" name="Straight Connector 965">
              <a:extLst>
                <a:ext uri="{FF2B5EF4-FFF2-40B4-BE49-F238E27FC236}">
                  <a16:creationId xmlns:a16="http://schemas.microsoft.com/office/drawing/2014/main" id="{D94DDE0B-4959-EA94-BAA0-3523B757C155}"/>
                </a:ext>
              </a:extLst>
            </p:cNvPr>
            <p:cNvCxnSpPr>
              <a:cxnSpLocks/>
            </p:cNvCxnSpPr>
            <p:nvPr/>
          </p:nvCxnSpPr>
          <p:spPr>
            <a:xfrm>
              <a:off x="4793209" y="5668778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67" name="Straight Connector 966">
              <a:extLst>
                <a:ext uri="{FF2B5EF4-FFF2-40B4-BE49-F238E27FC236}">
                  <a16:creationId xmlns:a16="http://schemas.microsoft.com/office/drawing/2014/main" id="{E22FAD02-0B6D-A4B1-CCEB-462C27A6903D}"/>
                </a:ext>
              </a:extLst>
            </p:cNvPr>
            <p:cNvCxnSpPr>
              <a:cxnSpLocks/>
            </p:cNvCxnSpPr>
            <p:nvPr/>
          </p:nvCxnSpPr>
          <p:spPr>
            <a:xfrm>
              <a:off x="4879005" y="5668778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68" name="Straight Connector 967">
              <a:extLst>
                <a:ext uri="{FF2B5EF4-FFF2-40B4-BE49-F238E27FC236}">
                  <a16:creationId xmlns:a16="http://schemas.microsoft.com/office/drawing/2014/main" id="{73C252F0-291C-2A67-1E19-C0EB115E8D2E}"/>
                </a:ext>
              </a:extLst>
            </p:cNvPr>
            <p:cNvCxnSpPr>
              <a:cxnSpLocks/>
            </p:cNvCxnSpPr>
            <p:nvPr/>
          </p:nvCxnSpPr>
          <p:spPr>
            <a:xfrm>
              <a:off x="4964801" y="5668778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69" name="Straight Connector 968">
              <a:extLst>
                <a:ext uri="{FF2B5EF4-FFF2-40B4-BE49-F238E27FC236}">
                  <a16:creationId xmlns:a16="http://schemas.microsoft.com/office/drawing/2014/main" id="{4334164A-5410-4EF8-16E7-4A0F36EA5C00}"/>
                </a:ext>
              </a:extLst>
            </p:cNvPr>
            <p:cNvCxnSpPr>
              <a:cxnSpLocks/>
            </p:cNvCxnSpPr>
            <p:nvPr/>
          </p:nvCxnSpPr>
          <p:spPr>
            <a:xfrm>
              <a:off x="4685964" y="5668778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70" name="Straight Connector 969">
              <a:extLst>
                <a:ext uri="{FF2B5EF4-FFF2-40B4-BE49-F238E27FC236}">
                  <a16:creationId xmlns:a16="http://schemas.microsoft.com/office/drawing/2014/main" id="{9353FF9B-A843-6C27-EAFE-CD9795F6CF49}"/>
                </a:ext>
              </a:extLst>
            </p:cNvPr>
            <p:cNvCxnSpPr>
              <a:cxnSpLocks/>
            </p:cNvCxnSpPr>
            <p:nvPr/>
          </p:nvCxnSpPr>
          <p:spPr>
            <a:xfrm>
              <a:off x="4771760" y="5668778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71" name="Straight Connector 970">
              <a:extLst>
                <a:ext uri="{FF2B5EF4-FFF2-40B4-BE49-F238E27FC236}">
                  <a16:creationId xmlns:a16="http://schemas.microsoft.com/office/drawing/2014/main" id="{6857AAB5-8F99-1A02-52CB-FE32E1575F85}"/>
                </a:ext>
              </a:extLst>
            </p:cNvPr>
            <p:cNvCxnSpPr>
              <a:cxnSpLocks/>
            </p:cNvCxnSpPr>
            <p:nvPr/>
          </p:nvCxnSpPr>
          <p:spPr>
            <a:xfrm>
              <a:off x="4857556" y="5668778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72" name="Straight Connector 971">
              <a:extLst>
                <a:ext uri="{FF2B5EF4-FFF2-40B4-BE49-F238E27FC236}">
                  <a16:creationId xmlns:a16="http://schemas.microsoft.com/office/drawing/2014/main" id="{4E4623C7-215A-1CA2-34CB-9CDF3B207D78}"/>
                </a:ext>
              </a:extLst>
            </p:cNvPr>
            <p:cNvCxnSpPr>
              <a:cxnSpLocks/>
            </p:cNvCxnSpPr>
            <p:nvPr/>
          </p:nvCxnSpPr>
          <p:spPr>
            <a:xfrm>
              <a:off x="4943352" y="5668778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73" name="Straight Connector 972">
              <a:extLst>
                <a:ext uri="{FF2B5EF4-FFF2-40B4-BE49-F238E27FC236}">
                  <a16:creationId xmlns:a16="http://schemas.microsoft.com/office/drawing/2014/main" id="{96C68717-AE7F-2A30-CC15-D885EBD6B8C6}"/>
                </a:ext>
              </a:extLst>
            </p:cNvPr>
            <p:cNvCxnSpPr>
              <a:cxnSpLocks/>
            </p:cNvCxnSpPr>
            <p:nvPr/>
          </p:nvCxnSpPr>
          <p:spPr>
            <a:xfrm>
              <a:off x="5338038" y="5665621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74" name="Straight Connector 973">
              <a:extLst>
                <a:ext uri="{FF2B5EF4-FFF2-40B4-BE49-F238E27FC236}">
                  <a16:creationId xmlns:a16="http://schemas.microsoft.com/office/drawing/2014/main" id="{3F518719-B274-9BFF-CE58-6637F7E090FC}"/>
                </a:ext>
              </a:extLst>
            </p:cNvPr>
            <p:cNvCxnSpPr>
              <a:cxnSpLocks/>
            </p:cNvCxnSpPr>
            <p:nvPr/>
          </p:nvCxnSpPr>
          <p:spPr>
            <a:xfrm>
              <a:off x="5380936" y="5665621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75" name="Straight Connector 974">
              <a:extLst>
                <a:ext uri="{FF2B5EF4-FFF2-40B4-BE49-F238E27FC236}">
                  <a16:creationId xmlns:a16="http://schemas.microsoft.com/office/drawing/2014/main" id="{842DA277-5283-9FCF-C967-CEC62C0CC9B6}"/>
                </a:ext>
              </a:extLst>
            </p:cNvPr>
            <p:cNvCxnSpPr>
              <a:cxnSpLocks/>
            </p:cNvCxnSpPr>
            <p:nvPr/>
          </p:nvCxnSpPr>
          <p:spPr>
            <a:xfrm>
              <a:off x="5423834" y="5665621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76" name="Straight Connector 975">
              <a:extLst>
                <a:ext uri="{FF2B5EF4-FFF2-40B4-BE49-F238E27FC236}">
                  <a16:creationId xmlns:a16="http://schemas.microsoft.com/office/drawing/2014/main" id="{60DA0A55-1D99-A7E8-8CE3-8EE1B46B84A2}"/>
                </a:ext>
              </a:extLst>
            </p:cNvPr>
            <p:cNvCxnSpPr>
              <a:cxnSpLocks/>
            </p:cNvCxnSpPr>
            <p:nvPr/>
          </p:nvCxnSpPr>
          <p:spPr>
            <a:xfrm>
              <a:off x="5466732" y="5665621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77" name="Straight Connector 976">
              <a:extLst>
                <a:ext uri="{FF2B5EF4-FFF2-40B4-BE49-F238E27FC236}">
                  <a16:creationId xmlns:a16="http://schemas.microsoft.com/office/drawing/2014/main" id="{FB47DDCB-963C-99E4-3C02-00AD84EA7169}"/>
                </a:ext>
              </a:extLst>
            </p:cNvPr>
            <p:cNvCxnSpPr>
              <a:cxnSpLocks/>
            </p:cNvCxnSpPr>
            <p:nvPr/>
          </p:nvCxnSpPr>
          <p:spPr>
            <a:xfrm>
              <a:off x="5316589" y="5665621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78" name="Straight Connector 977">
              <a:extLst>
                <a:ext uri="{FF2B5EF4-FFF2-40B4-BE49-F238E27FC236}">
                  <a16:creationId xmlns:a16="http://schemas.microsoft.com/office/drawing/2014/main" id="{29BF33DF-0F77-6641-34F1-67EA3F94BCD3}"/>
                </a:ext>
              </a:extLst>
            </p:cNvPr>
            <p:cNvCxnSpPr>
              <a:cxnSpLocks/>
            </p:cNvCxnSpPr>
            <p:nvPr/>
          </p:nvCxnSpPr>
          <p:spPr>
            <a:xfrm>
              <a:off x="5359487" y="5665621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79" name="Straight Connector 978">
              <a:extLst>
                <a:ext uri="{FF2B5EF4-FFF2-40B4-BE49-F238E27FC236}">
                  <a16:creationId xmlns:a16="http://schemas.microsoft.com/office/drawing/2014/main" id="{3B3A70BC-A266-E706-0B48-09AB8B534952}"/>
                </a:ext>
              </a:extLst>
            </p:cNvPr>
            <p:cNvCxnSpPr>
              <a:cxnSpLocks/>
            </p:cNvCxnSpPr>
            <p:nvPr/>
          </p:nvCxnSpPr>
          <p:spPr>
            <a:xfrm>
              <a:off x="5488181" y="5665621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80" name="Straight Connector 979">
              <a:extLst>
                <a:ext uri="{FF2B5EF4-FFF2-40B4-BE49-F238E27FC236}">
                  <a16:creationId xmlns:a16="http://schemas.microsoft.com/office/drawing/2014/main" id="{DCD3C590-42DD-508A-BDC1-BE583F32422B}"/>
                </a:ext>
              </a:extLst>
            </p:cNvPr>
            <p:cNvCxnSpPr>
              <a:cxnSpLocks/>
            </p:cNvCxnSpPr>
            <p:nvPr/>
          </p:nvCxnSpPr>
          <p:spPr>
            <a:xfrm>
              <a:off x="5402385" y="5665621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81" name="Straight Connector 980">
              <a:extLst>
                <a:ext uri="{FF2B5EF4-FFF2-40B4-BE49-F238E27FC236}">
                  <a16:creationId xmlns:a16="http://schemas.microsoft.com/office/drawing/2014/main" id="{7F5A1E2F-8EA2-83DB-0B49-75A8D6E7E6D8}"/>
                </a:ext>
              </a:extLst>
            </p:cNvPr>
            <p:cNvCxnSpPr>
              <a:cxnSpLocks/>
            </p:cNvCxnSpPr>
            <p:nvPr/>
          </p:nvCxnSpPr>
          <p:spPr>
            <a:xfrm>
              <a:off x="5445283" y="5665621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82" name="Straight Connector 981">
              <a:extLst>
                <a:ext uri="{FF2B5EF4-FFF2-40B4-BE49-F238E27FC236}">
                  <a16:creationId xmlns:a16="http://schemas.microsoft.com/office/drawing/2014/main" id="{F047D8E1-1B88-93D8-7509-FB88B3CDBBD6}"/>
                </a:ext>
              </a:extLst>
            </p:cNvPr>
            <p:cNvCxnSpPr>
              <a:cxnSpLocks/>
            </p:cNvCxnSpPr>
            <p:nvPr/>
          </p:nvCxnSpPr>
          <p:spPr>
            <a:xfrm>
              <a:off x="4074178" y="5668778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83" name="Straight Connector 982">
              <a:extLst>
                <a:ext uri="{FF2B5EF4-FFF2-40B4-BE49-F238E27FC236}">
                  <a16:creationId xmlns:a16="http://schemas.microsoft.com/office/drawing/2014/main" id="{A291F2A4-8606-EC39-D34C-0ED78FFFB5E7}"/>
                </a:ext>
              </a:extLst>
            </p:cNvPr>
            <p:cNvCxnSpPr>
              <a:cxnSpLocks/>
            </p:cNvCxnSpPr>
            <p:nvPr/>
          </p:nvCxnSpPr>
          <p:spPr>
            <a:xfrm>
              <a:off x="4159974" y="5668778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84" name="Straight Connector 983">
              <a:extLst>
                <a:ext uri="{FF2B5EF4-FFF2-40B4-BE49-F238E27FC236}">
                  <a16:creationId xmlns:a16="http://schemas.microsoft.com/office/drawing/2014/main" id="{19E6F4E2-4A2D-D5A8-5C76-403CA08204BD}"/>
                </a:ext>
              </a:extLst>
            </p:cNvPr>
            <p:cNvCxnSpPr>
              <a:cxnSpLocks/>
            </p:cNvCxnSpPr>
            <p:nvPr/>
          </p:nvCxnSpPr>
          <p:spPr>
            <a:xfrm>
              <a:off x="4202869" y="5668778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85" name="Straight Connector 984">
              <a:extLst>
                <a:ext uri="{FF2B5EF4-FFF2-40B4-BE49-F238E27FC236}">
                  <a16:creationId xmlns:a16="http://schemas.microsoft.com/office/drawing/2014/main" id="{6852956E-46CF-C6C3-5E4E-F86418A8D780}"/>
                </a:ext>
              </a:extLst>
            </p:cNvPr>
            <p:cNvCxnSpPr>
              <a:cxnSpLocks/>
            </p:cNvCxnSpPr>
            <p:nvPr/>
          </p:nvCxnSpPr>
          <p:spPr>
            <a:xfrm>
              <a:off x="4052729" y="5668778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86" name="Straight Connector 985">
              <a:extLst>
                <a:ext uri="{FF2B5EF4-FFF2-40B4-BE49-F238E27FC236}">
                  <a16:creationId xmlns:a16="http://schemas.microsoft.com/office/drawing/2014/main" id="{981B8027-A3F2-3DBC-210D-B6E5052E04DB}"/>
                </a:ext>
              </a:extLst>
            </p:cNvPr>
            <p:cNvCxnSpPr>
              <a:cxnSpLocks/>
            </p:cNvCxnSpPr>
            <p:nvPr/>
          </p:nvCxnSpPr>
          <p:spPr>
            <a:xfrm>
              <a:off x="4138525" y="5668778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87" name="Straight Connector 986">
              <a:extLst>
                <a:ext uri="{FF2B5EF4-FFF2-40B4-BE49-F238E27FC236}">
                  <a16:creationId xmlns:a16="http://schemas.microsoft.com/office/drawing/2014/main" id="{5A5674BF-D632-D202-0429-39A34584BC6D}"/>
                </a:ext>
              </a:extLst>
            </p:cNvPr>
            <p:cNvCxnSpPr>
              <a:cxnSpLocks/>
            </p:cNvCxnSpPr>
            <p:nvPr/>
          </p:nvCxnSpPr>
          <p:spPr>
            <a:xfrm>
              <a:off x="4181423" y="5668778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88" name="Straight Connector 987">
              <a:extLst>
                <a:ext uri="{FF2B5EF4-FFF2-40B4-BE49-F238E27FC236}">
                  <a16:creationId xmlns:a16="http://schemas.microsoft.com/office/drawing/2014/main" id="{E165E66D-BE26-0710-3D71-CD1116F900FE}"/>
                </a:ext>
              </a:extLst>
            </p:cNvPr>
            <p:cNvCxnSpPr>
              <a:cxnSpLocks/>
            </p:cNvCxnSpPr>
            <p:nvPr/>
          </p:nvCxnSpPr>
          <p:spPr>
            <a:xfrm>
              <a:off x="4031280" y="5668778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89" name="Straight Connector 988">
              <a:extLst>
                <a:ext uri="{FF2B5EF4-FFF2-40B4-BE49-F238E27FC236}">
                  <a16:creationId xmlns:a16="http://schemas.microsoft.com/office/drawing/2014/main" id="{913FBF77-9CF4-98FF-1A7A-1E7199D085A0}"/>
                </a:ext>
              </a:extLst>
            </p:cNvPr>
            <p:cNvCxnSpPr>
              <a:cxnSpLocks/>
            </p:cNvCxnSpPr>
            <p:nvPr/>
          </p:nvCxnSpPr>
          <p:spPr>
            <a:xfrm>
              <a:off x="4117076" y="5668778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90" name="Straight Connector 989">
              <a:extLst>
                <a:ext uri="{FF2B5EF4-FFF2-40B4-BE49-F238E27FC236}">
                  <a16:creationId xmlns:a16="http://schemas.microsoft.com/office/drawing/2014/main" id="{B5C1F079-79F5-2FE6-9EB3-33DBC8D9AB8B}"/>
                </a:ext>
              </a:extLst>
            </p:cNvPr>
            <p:cNvCxnSpPr>
              <a:cxnSpLocks/>
            </p:cNvCxnSpPr>
            <p:nvPr/>
          </p:nvCxnSpPr>
          <p:spPr>
            <a:xfrm>
              <a:off x="4095627" y="5668778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grpSp>
          <p:nvGrpSpPr>
            <p:cNvPr id="991" name="Group 990">
              <a:extLst>
                <a:ext uri="{FF2B5EF4-FFF2-40B4-BE49-F238E27FC236}">
                  <a16:creationId xmlns:a16="http://schemas.microsoft.com/office/drawing/2014/main" id="{8476D0F8-0046-3BA6-8A3D-830B309F56D4}"/>
                </a:ext>
              </a:extLst>
            </p:cNvPr>
            <p:cNvGrpSpPr/>
            <p:nvPr/>
          </p:nvGrpSpPr>
          <p:grpSpPr>
            <a:xfrm>
              <a:off x="4442298" y="5700468"/>
              <a:ext cx="468000" cy="29027"/>
              <a:chOff x="7032227" y="2848067"/>
              <a:chExt cx="579120" cy="43200"/>
            </a:xfrm>
          </p:grpSpPr>
          <p:cxnSp>
            <p:nvCxnSpPr>
              <p:cNvPr id="1166" name="Straight Connector 1165">
                <a:extLst>
                  <a:ext uri="{FF2B5EF4-FFF2-40B4-BE49-F238E27FC236}">
                    <a16:creationId xmlns:a16="http://schemas.microsoft.com/office/drawing/2014/main" id="{C4D8C824-9316-2A37-A44E-9BE64E48EF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53676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67" name="Straight Connector 1166">
                <a:extLst>
                  <a:ext uri="{FF2B5EF4-FFF2-40B4-BE49-F238E27FC236}">
                    <a16:creationId xmlns:a16="http://schemas.microsoft.com/office/drawing/2014/main" id="{9F0E7993-8490-18F0-45B4-DB031D45B7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96574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68" name="Straight Connector 1167">
                <a:extLst>
                  <a:ext uri="{FF2B5EF4-FFF2-40B4-BE49-F238E27FC236}">
                    <a16:creationId xmlns:a16="http://schemas.microsoft.com/office/drawing/2014/main" id="{18AA7293-22AF-CE40-DF8F-A75EC1BD62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5268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69" name="Straight Connector 1168">
                <a:extLst>
                  <a:ext uri="{FF2B5EF4-FFF2-40B4-BE49-F238E27FC236}">
                    <a16:creationId xmlns:a16="http://schemas.microsoft.com/office/drawing/2014/main" id="{BCB62A41-49A8-CECC-3FD2-BFE168925B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11064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70" name="Straight Connector 1169">
                <a:extLst>
                  <a:ext uri="{FF2B5EF4-FFF2-40B4-BE49-F238E27FC236}">
                    <a16:creationId xmlns:a16="http://schemas.microsoft.com/office/drawing/2014/main" id="{71CB76C0-14E1-B728-537A-F1D318534E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9472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71" name="Straight Connector 1170">
                <a:extLst>
                  <a:ext uri="{FF2B5EF4-FFF2-40B4-BE49-F238E27FC236}">
                    <a16:creationId xmlns:a16="http://schemas.microsoft.com/office/drawing/2014/main" id="{90D5C6B4-E359-4CB0-A507-1BEB64D261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82370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72" name="Straight Connector 1171">
                <a:extLst>
                  <a:ext uri="{FF2B5EF4-FFF2-40B4-BE49-F238E27FC236}">
                    <a16:creationId xmlns:a16="http://schemas.microsoft.com/office/drawing/2014/main" id="{025B280C-D970-7EE3-37A6-3BD9DF650C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6860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73" name="Straight Connector 1172">
                <a:extLst>
                  <a:ext uri="{FF2B5EF4-FFF2-40B4-BE49-F238E27FC236}">
                    <a16:creationId xmlns:a16="http://schemas.microsoft.com/office/drawing/2014/main" id="{2F692F63-F2FC-817D-8BAF-E851F28791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82656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74" name="Straight Connector 1173">
                <a:extLst>
                  <a:ext uri="{FF2B5EF4-FFF2-40B4-BE49-F238E27FC236}">
                    <a16:creationId xmlns:a16="http://schemas.microsoft.com/office/drawing/2014/main" id="{D20EC1F8-422B-A189-09DC-E14D7BD285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68452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75" name="Straight Connector 1174">
                <a:extLst>
                  <a:ext uri="{FF2B5EF4-FFF2-40B4-BE49-F238E27FC236}">
                    <a16:creationId xmlns:a16="http://schemas.microsoft.com/office/drawing/2014/main" id="{413D722C-3D41-5610-F6FE-A6B73E8B35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1347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76" name="Straight Connector 1175">
                <a:extLst>
                  <a:ext uri="{FF2B5EF4-FFF2-40B4-BE49-F238E27FC236}">
                    <a16:creationId xmlns:a16="http://schemas.microsoft.com/office/drawing/2014/main" id="{9EE25984-D223-6661-F220-46BDD21403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32227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77" name="Straight Connector 1176">
                <a:extLst>
                  <a:ext uri="{FF2B5EF4-FFF2-40B4-BE49-F238E27FC236}">
                    <a16:creationId xmlns:a16="http://schemas.microsoft.com/office/drawing/2014/main" id="{957AA553-B325-BCCF-290B-8EEAFA4F53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75125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78" name="Straight Connector 1177">
                <a:extLst>
                  <a:ext uri="{FF2B5EF4-FFF2-40B4-BE49-F238E27FC236}">
                    <a16:creationId xmlns:a16="http://schemas.microsoft.com/office/drawing/2014/main" id="{656AE82D-8E64-F80F-BE4B-0FCC018502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03819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79" name="Straight Connector 1178">
                <a:extLst>
                  <a:ext uri="{FF2B5EF4-FFF2-40B4-BE49-F238E27FC236}">
                    <a16:creationId xmlns:a16="http://schemas.microsoft.com/office/drawing/2014/main" id="{68EA85CA-5516-C046-D2DF-932E0F0ECD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89615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80" name="Straight Connector 1179">
                <a:extLst>
                  <a:ext uri="{FF2B5EF4-FFF2-40B4-BE49-F238E27FC236}">
                    <a16:creationId xmlns:a16="http://schemas.microsoft.com/office/drawing/2014/main" id="{01793E8E-5AD8-963F-3286-1C13E396AD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18023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81" name="Straight Connector 1180">
                <a:extLst>
                  <a:ext uri="{FF2B5EF4-FFF2-40B4-BE49-F238E27FC236}">
                    <a16:creationId xmlns:a16="http://schemas.microsoft.com/office/drawing/2014/main" id="{9B343691-E494-6AB6-F559-46A3E12222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60921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82" name="Straight Connector 1181">
                <a:extLst>
                  <a:ext uri="{FF2B5EF4-FFF2-40B4-BE49-F238E27FC236}">
                    <a16:creationId xmlns:a16="http://schemas.microsoft.com/office/drawing/2014/main" id="{73CE0EBB-B52C-5055-C7AE-B928B3F179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75411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83" name="Straight Connector 1182">
                <a:extLst>
                  <a:ext uri="{FF2B5EF4-FFF2-40B4-BE49-F238E27FC236}">
                    <a16:creationId xmlns:a16="http://schemas.microsoft.com/office/drawing/2014/main" id="{01D276FB-4418-E220-62A7-664D834878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1207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84" name="Straight Connector 1183">
                <a:extLst>
                  <a:ext uri="{FF2B5EF4-FFF2-40B4-BE49-F238E27FC236}">
                    <a16:creationId xmlns:a16="http://schemas.microsoft.com/office/drawing/2014/main" id="{2A7BDE88-FC67-BC32-EEFE-282F269916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47003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85" name="Straight Connector 1184">
                <a:extLst>
                  <a:ext uri="{FF2B5EF4-FFF2-40B4-BE49-F238E27FC236}">
                    <a16:creationId xmlns:a16="http://schemas.microsoft.com/office/drawing/2014/main" id="{8E9F4CAB-1857-8699-76E9-AEAC7C0FA5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89901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86" name="Straight Connector 1185">
                <a:extLst>
                  <a:ext uri="{FF2B5EF4-FFF2-40B4-BE49-F238E27FC236}">
                    <a16:creationId xmlns:a16="http://schemas.microsoft.com/office/drawing/2014/main" id="{BB56A587-8856-3AC5-E622-31F020E041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8166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87" name="Straight Connector 1186">
                <a:extLst>
                  <a:ext uri="{FF2B5EF4-FFF2-40B4-BE49-F238E27FC236}">
                    <a16:creationId xmlns:a16="http://schemas.microsoft.com/office/drawing/2014/main" id="{778BFC84-D1C4-C6E9-0B08-1BF8377521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53962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88" name="Straight Connector 1187">
                <a:extLst>
                  <a:ext uri="{FF2B5EF4-FFF2-40B4-BE49-F238E27FC236}">
                    <a16:creationId xmlns:a16="http://schemas.microsoft.com/office/drawing/2014/main" id="{ADEBA52E-F0FF-F55F-837A-3B732409CB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39758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89" name="Straight Connector 1188">
                <a:extLst>
                  <a:ext uri="{FF2B5EF4-FFF2-40B4-BE49-F238E27FC236}">
                    <a16:creationId xmlns:a16="http://schemas.microsoft.com/office/drawing/2014/main" id="{2B1145F1-B01D-36B5-DAE3-229CC7008C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25554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90" name="Straight Connector 1189">
                <a:extLst>
                  <a:ext uri="{FF2B5EF4-FFF2-40B4-BE49-F238E27FC236}">
                    <a16:creationId xmlns:a16="http://schemas.microsoft.com/office/drawing/2014/main" id="{7CEFB750-BC43-F266-12B9-47B59C2B2B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46717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91" name="Straight Connector 1190">
                <a:extLst>
                  <a:ext uri="{FF2B5EF4-FFF2-40B4-BE49-F238E27FC236}">
                    <a16:creationId xmlns:a16="http://schemas.microsoft.com/office/drawing/2014/main" id="{3E85D7A7-8EE7-E964-31FE-8FCAC3CF96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32513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92" name="Straight Connector 1191">
                <a:extLst>
                  <a:ext uri="{FF2B5EF4-FFF2-40B4-BE49-F238E27FC236}">
                    <a16:creationId xmlns:a16="http://schemas.microsoft.com/office/drawing/2014/main" id="{9CAB4D91-2846-8D06-FD95-C3B4A52342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18309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93" name="Straight Connector 1192">
                <a:extLst>
                  <a:ext uri="{FF2B5EF4-FFF2-40B4-BE49-F238E27FC236}">
                    <a16:creationId xmlns:a16="http://schemas.microsoft.com/office/drawing/2014/main" id="{F75D5E2D-1E57-3CA4-0C4D-2C1B293E9C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04105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992" name="Group 991">
              <a:extLst>
                <a:ext uri="{FF2B5EF4-FFF2-40B4-BE49-F238E27FC236}">
                  <a16:creationId xmlns:a16="http://schemas.microsoft.com/office/drawing/2014/main" id="{3E532C1E-CDB2-8947-9B7F-D232A9C78386}"/>
                </a:ext>
              </a:extLst>
            </p:cNvPr>
            <p:cNvGrpSpPr/>
            <p:nvPr/>
          </p:nvGrpSpPr>
          <p:grpSpPr>
            <a:xfrm>
              <a:off x="4042232" y="5705500"/>
              <a:ext cx="450667" cy="29027"/>
              <a:chOff x="7053676" y="2848067"/>
              <a:chExt cx="557671" cy="43200"/>
            </a:xfrm>
          </p:grpSpPr>
          <p:cxnSp>
            <p:nvCxnSpPr>
              <p:cNvPr id="1139" name="Straight Connector 1138">
                <a:extLst>
                  <a:ext uri="{FF2B5EF4-FFF2-40B4-BE49-F238E27FC236}">
                    <a16:creationId xmlns:a16="http://schemas.microsoft.com/office/drawing/2014/main" id="{3D51FBC0-B43A-82FD-78F2-90CBC3D7D1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53676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40" name="Straight Connector 1139">
                <a:extLst>
                  <a:ext uri="{FF2B5EF4-FFF2-40B4-BE49-F238E27FC236}">
                    <a16:creationId xmlns:a16="http://schemas.microsoft.com/office/drawing/2014/main" id="{EA93C236-37EB-40DF-9A11-94B449DCF9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96574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41" name="Straight Connector 1140">
                <a:extLst>
                  <a:ext uri="{FF2B5EF4-FFF2-40B4-BE49-F238E27FC236}">
                    <a16:creationId xmlns:a16="http://schemas.microsoft.com/office/drawing/2014/main" id="{55DA10D5-96A9-B926-BA73-4A18A7C1E2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5268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42" name="Straight Connector 1141">
                <a:extLst>
                  <a:ext uri="{FF2B5EF4-FFF2-40B4-BE49-F238E27FC236}">
                    <a16:creationId xmlns:a16="http://schemas.microsoft.com/office/drawing/2014/main" id="{6F210D38-1300-FE55-838E-AC387DF1EE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11064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43" name="Straight Connector 1142">
                <a:extLst>
                  <a:ext uri="{FF2B5EF4-FFF2-40B4-BE49-F238E27FC236}">
                    <a16:creationId xmlns:a16="http://schemas.microsoft.com/office/drawing/2014/main" id="{A5593460-3D55-13A0-26E9-DEF88F2CA8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9472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44" name="Straight Connector 1143">
                <a:extLst>
                  <a:ext uri="{FF2B5EF4-FFF2-40B4-BE49-F238E27FC236}">
                    <a16:creationId xmlns:a16="http://schemas.microsoft.com/office/drawing/2014/main" id="{AC0F5B97-684A-AF85-F7A9-6148E092CA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82370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45" name="Straight Connector 1144">
                <a:extLst>
                  <a:ext uri="{FF2B5EF4-FFF2-40B4-BE49-F238E27FC236}">
                    <a16:creationId xmlns:a16="http://schemas.microsoft.com/office/drawing/2014/main" id="{152E3562-39BD-0BBA-B412-907CCCE583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6860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46" name="Straight Connector 1145">
                <a:extLst>
                  <a:ext uri="{FF2B5EF4-FFF2-40B4-BE49-F238E27FC236}">
                    <a16:creationId xmlns:a16="http://schemas.microsoft.com/office/drawing/2014/main" id="{A1304E55-1EEF-D8F3-2577-0D170DCC77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82656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47" name="Straight Connector 1146">
                <a:extLst>
                  <a:ext uri="{FF2B5EF4-FFF2-40B4-BE49-F238E27FC236}">
                    <a16:creationId xmlns:a16="http://schemas.microsoft.com/office/drawing/2014/main" id="{1AA7BEA4-94BB-2E63-1705-CD0CC33E6F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68452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48" name="Straight Connector 1147">
                <a:extLst>
                  <a:ext uri="{FF2B5EF4-FFF2-40B4-BE49-F238E27FC236}">
                    <a16:creationId xmlns:a16="http://schemas.microsoft.com/office/drawing/2014/main" id="{F8F4F149-0D23-BE46-EA19-FA5A81BD72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1347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49" name="Straight Connector 1148">
                <a:extLst>
                  <a:ext uri="{FF2B5EF4-FFF2-40B4-BE49-F238E27FC236}">
                    <a16:creationId xmlns:a16="http://schemas.microsoft.com/office/drawing/2014/main" id="{9F726E81-571F-8015-EBE2-42D211C259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75125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50" name="Straight Connector 1149">
                <a:extLst>
                  <a:ext uri="{FF2B5EF4-FFF2-40B4-BE49-F238E27FC236}">
                    <a16:creationId xmlns:a16="http://schemas.microsoft.com/office/drawing/2014/main" id="{012F5298-B3D5-67DD-FC40-6648B48FCE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03819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51" name="Straight Connector 1150">
                <a:extLst>
                  <a:ext uri="{FF2B5EF4-FFF2-40B4-BE49-F238E27FC236}">
                    <a16:creationId xmlns:a16="http://schemas.microsoft.com/office/drawing/2014/main" id="{F6282040-7D3D-347C-9428-F4F325531F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89615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52" name="Straight Connector 1151">
                <a:extLst>
                  <a:ext uri="{FF2B5EF4-FFF2-40B4-BE49-F238E27FC236}">
                    <a16:creationId xmlns:a16="http://schemas.microsoft.com/office/drawing/2014/main" id="{3AE18CE4-0DF9-D085-F05E-B23230EEDD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18023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53" name="Straight Connector 1152">
                <a:extLst>
                  <a:ext uri="{FF2B5EF4-FFF2-40B4-BE49-F238E27FC236}">
                    <a16:creationId xmlns:a16="http://schemas.microsoft.com/office/drawing/2014/main" id="{FDE2A781-F79A-2F3A-510E-2CA5BFEF1A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60921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54" name="Straight Connector 1153">
                <a:extLst>
                  <a:ext uri="{FF2B5EF4-FFF2-40B4-BE49-F238E27FC236}">
                    <a16:creationId xmlns:a16="http://schemas.microsoft.com/office/drawing/2014/main" id="{A06990C5-6947-2B9D-AD0D-8F7E991DBB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75411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55" name="Straight Connector 1154">
                <a:extLst>
                  <a:ext uri="{FF2B5EF4-FFF2-40B4-BE49-F238E27FC236}">
                    <a16:creationId xmlns:a16="http://schemas.microsoft.com/office/drawing/2014/main" id="{50EC77AD-D1C6-0FF4-7962-3AD1CF3AC5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1207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56" name="Straight Connector 1155">
                <a:extLst>
                  <a:ext uri="{FF2B5EF4-FFF2-40B4-BE49-F238E27FC236}">
                    <a16:creationId xmlns:a16="http://schemas.microsoft.com/office/drawing/2014/main" id="{E8B9CCCD-1041-C3F8-ED56-CC29E44738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47003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57" name="Straight Connector 1156">
                <a:extLst>
                  <a:ext uri="{FF2B5EF4-FFF2-40B4-BE49-F238E27FC236}">
                    <a16:creationId xmlns:a16="http://schemas.microsoft.com/office/drawing/2014/main" id="{13795EAF-7330-065D-121B-C164CBE7CA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89901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58" name="Straight Connector 1157">
                <a:extLst>
                  <a:ext uri="{FF2B5EF4-FFF2-40B4-BE49-F238E27FC236}">
                    <a16:creationId xmlns:a16="http://schemas.microsoft.com/office/drawing/2014/main" id="{E9C0AF8E-6D3B-D253-8ED8-59ECBB3CD6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8166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59" name="Straight Connector 1158">
                <a:extLst>
                  <a:ext uri="{FF2B5EF4-FFF2-40B4-BE49-F238E27FC236}">
                    <a16:creationId xmlns:a16="http://schemas.microsoft.com/office/drawing/2014/main" id="{44F4BC7A-F2BD-9E53-7D82-81168F92C6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53962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60" name="Straight Connector 1159">
                <a:extLst>
                  <a:ext uri="{FF2B5EF4-FFF2-40B4-BE49-F238E27FC236}">
                    <a16:creationId xmlns:a16="http://schemas.microsoft.com/office/drawing/2014/main" id="{4C7E708B-C5E3-C9E3-383B-4465B8DE51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39758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61" name="Straight Connector 1160">
                <a:extLst>
                  <a:ext uri="{FF2B5EF4-FFF2-40B4-BE49-F238E27FC236}">
                    <a16:creationId xmlns:a16="http://schemas.microsoft.com/office/drawing/2014/main" id="{D1263EB1-BFF8-BDC1-0D3C-89ED683D80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25554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62" name="Straight Connector 1161">
                <a:extLst>
                  <a:ext uri="{FF2B5EF4-FFF2-40B4-BE49-F238E27FC236}">
                    <a16:creationId xmlns:a16="http://schemas.microsoft.com/office/drawing/2014/main" id="{1BA924BD-FF9B-B179-6D88-A5D2FD92DE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46717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63" name="Straight Connector 1162">
                <a:extLst>
                  <a:ext uri="{FF2B5EF4-FFF2-40B4-BE49-F238E27FC236}">
                    <a16:creationId xmlns:a16="http://schemas.microsoft.com/office/drawing/2014/main" id="{9246C1F7-056D-A117-9810-AB9093BC04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32513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64" name="Straight Connector 1163">
                <a:extLst>
                  <a:ext uri="{FF2B5EF4-FFF2-40B4-BE49-F238E27FC236}">
                    <a16:creationId xmlns:a16="http://schemas.microsoft.com/office/drawing/2014/main" id="{6B9B93F1-A842-3C0D-F2C2-9CEF5AC114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18309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65" name="Straight Connector 1164">
                <a:extLst>
                  <a:ext uri="{FF2B5EF4-FFF2-40B4-BE49-F238E27FC236}">
                    <a16:creationId xmlns:a16="http://schemas.microsoft.com/office/drawing/2014/main" id="{72EA33C3-07F3-C8E6-A7FA-155A3EFDCE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04105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993" name="Group 992">
              <a:extLst>
                <a:ext uri="{FF2B5EF4-FFF2-40B4-BE49-F238E27FC236}">
                  <a16:creationId xmlns:a16="http://schemas.microsoft.com/office/drawing/2014/main" id="{65A04790-0BF8-65B3-529C-CDF42471F62F}"/>
                </a:ext>
              </a:extLst>
            </p:cNvPr>
            <p:cNvGrpSpPr/>
            <p:nvPr/>
          </p:nvGrpSpPr>
          <p:grpSpPr>
            <a:xfrm>
              <a:off x="4927827" y="5705363"/>
              <a:ext cx="468000" cy="29027"/>
              <a:chOff x="7032227" y="2848067"/>
              <a:chExt cx="579120" cy="43200"/>
            </a:xfrm>
          </p:grpSpPr>
          <p:cxnSp>
            <p:nvCxnSpPr>
              <p:cNvPr id="1111" name="Straight Connector 1110">
                <a:extLst>
                  <a:ext uri="{FF2B5EF4-FFF2-40B4-BE49-F238E27FC236}">
                    <a16:creationId xmlns:a16="http://schemas.microsoft.com/office/drawing/2014/main" id="{C51ED349-2B90-6B26-F206-41E6B6B80C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53676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12" name="Straight Connector 1111">
                <a:extLst>
                  <a:ext uri="{FF2B5EF4-FFF2-40B4-BE49-F238E27FC236}">
                    <a16:creationId xmlns:a16="http://schemas.microsoft.com/office/drawing/2014/main" id="{6F1D57A4-69F7-4EF5-6A38-3C463C1933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96574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13" name="Straight Connector 1112">
                <a:extLst>
                  <a:ext uri="{FF2B5EF4-FFF2-40B4-BE49-F238E27FC236}">
                    <a16:creationId xmlns:a16="http://schemas.microsoft.com/office/drawing/2014/main" id="{DE8CAD83-6CAE-3A20-5E4D-EBC5E65D05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5268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14" name="Straight Connector 1113">
                <a:extLst>
                  <a:ext uri="{FF2B5EF4-FFF2-40B4-BE49-F238E27FC236}">
                    <a16:creationId xmlns:a16="http://schemas.microsoft.com/office/drawing/2014/main" id="{83AD733F-9506-D957-F5EF-30EA1D80FC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11064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15" name="Straight Connector 1114">
                <a:extLst>
                  <a:ext uri="{FF2B5EF4-FFF2-40B4-BE49-F238E27FC236}">
                    <a16:creationId xmlns:a16="http://schemas.microsoft.com/office/drawing/2014/main" id="{18D7E1A9-2C40-0C11-B7B9-EEC91691A1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9472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16" name="Straight Connector 1115">
                <a:extLst>
                  <a:ext uri="{FF2B5EF4-FFF2-40B4-BE49-F238E27FC236}">
                    <a16:creationId xmlns:a16="http://schemas.microsoft.com/office/drawing/2014/main" id="{E087E416-B5DC-1ECF-9E3A-B55A2DCA80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82370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17" name="Straight Connector 1116">
                <a:extLst>
                  <a:ext uri="{FF2B5EF4-FFF2-40B4-BE49-F238E27FC236}">
                    <a16:creationId xmlns:a16="http://schemas.microsoft.com/office/drawing/2014/main" id="{511A0048-13A1-4999-B686-8C25195029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6860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18" name="Straight Connector 1117">
                <a:extLst>
                  <a:ext uri="{FF2B5EF4-FFF2-40B4-BE49-F238E27FC236}">
                    <a16:creationId xmlns:a16="http://schemas.microsoft.com/office/drawing/2014/main" id="{AD7CCC3C-F53F-50EF-2883-DB09E60800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82656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19" name="Straight Connector 1118">
                <a:extLst>
                  <a:ext uri="{FF2B5EF4-FFF2-40B4-BE49-F238E27FC236}">
                    <a16:creationId xmlns:a16="http://schemas.microsoft.com/office/drawing/2014/main" id="{1637A0E8-EDB2-4426-E8EC-80CFE6CFA5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68452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20" name="Straight Connector 1119">
                <a:extLst>
                  <a:ext uri="{FF2B5EF4-FFF2-40B4-BE49-F238E27FC236}">
                    <a16:creationId xmlns:a16="http://schemas.microsoft.com/office/drawing/2014/main" id="{75AF436D-58BC-5A38-DC69-9FC1ABE1F4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1347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21" name="Straight Connector 1120">
                <a:extLst>
                  <a:ext uri="{FF2B5EF4-FFF2-40B4-BE49-F238E27FC236}">
                    <a16:creationId xmlns:a16="http://schemas.microsoft.com/office/drawing/2014/main" id="{5824CCCC-0F1D-025E-36C9-DD18F2FA3E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32227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22" name="Straight Connector 1121">
                <a:extLst>
                  <a:ext uri="{FF2B5EF4-FFF2-40B4-BE49-F238E27FC236}">
                    <a16:creationId xmlns:a16="http://schemas.microsoft.com/office/drawing/2014/main" id="{CB5E8B70-FD1C-6BA2-5DA9-8D979DA919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75125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23" name="Straight Connector 1122">
                <a:extLst>
                  <a:ext uri="{FF2B5EF4-FFF2-40B4-BE49-F238E27FC236}">
                    <a16:creationId xmlns:a16="http://schemas.microsoft.com/office/drawing/2014/main" id="{433D8AE5-58D4-2F0C-87A6-CE406EDE1D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03819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24" name="Straight Connector 1123">
                <a:extLst>
                  <a:ext uri="{FF2B5EF4-FFF2-40B4-BE49-F238E27FC236}">
                    <a16:creationId xmlns:a16="http://schemas.microsoft.com/office/drawing/2014/main" id="{EEBBA868-1492-17E1-1B4F-AF5146DF40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89615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25" name="Straight Connector 1124">
                <a:extLst>
                  <a:ext uri="{FF2B5EF4-FFF2-40B4-BE49-F238E27FC236}">
                    <a16:creationId xmlns:a16="http://schemas.microsoft.com/office/drawing/2014/main" id="{81DE461B-6CFA-1655-A718-D66F5EC9A4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18023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26" name="Straight Connector 1125">
                <a:extLst>
                  <a:ext uri="{FF2B5EF4-FFF2-40B4-BE49-F238E27FC236}">
                    <a16:creationId xmlns:a16="http://schemas.microsoft.com/office/drawing/2014/main" id="{4CC03FEA-BB08-FA7D-0BC1-D0ED217D09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60921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27" name="Straight Connector 1126">
                <a:extLst>
                  <a:ext uri="{FF2B5EF4-FFF2-40B4-BE49-F238E27FC236}">
                    <a16:creationId xmlns:a16="http://schemas.microsoft.com/office/drawing/2014/main" id="{B6AC966D-5B59-BF25-BAC9-1944016902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75411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28" name="Straight Connector 1127">
                <a:extLst>
                  <a:ext uri="{FF2B5EF4-FFF2-40B4-BE49-F238E27FC236}">
                    <a16:creationId xmlns:a16="http://schemas.microsoft.com/office/drawing/2014/main" id="{5B0A11AC-9CCC-313F-CAE6-CFD0C88FA7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1207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29" name="Straight Connector 1128">
                <a:extLst>
                  <a:ext uri="{FF2B5EF4-FFF2-40B4-BE49-F238E27FC236}">
                    <a16:creationId xmlns:a16="http://schemas.microsoft.com/office/drawing/2014/main" id="{81961B16-27CE-4CA8-74BE-A63B11F044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47003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30" name="Straight Connector 1129">
                <a:extLst>
                  <a:ext uri="{FF2B5EF4-FFF2-40B4-BE49-F238E27FC236}">
                    <a16:creationId xmlns:a16="http://schemas.microsoft.com/office/drawing/2014/main" id="{C62BEE4D-4CC9-37C8-A639-3FCF0051AE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89901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31" name="Straight Connector 1130">
                <a:extLst>
                  <a:ext uri="{FF2B5EF4-FFF2-40B4-BE49-F238E27FC236}">
                    <a16:creationId xmlns:a16="http://schemas.microsoft.com/office/drawing/2014/main" id="{944143CE-73BF-8097-CC06-54814B4937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8166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32" name="Straight Connector 1131">
                <a:extLst>
                  <a:ext uri="{FF2B5EF4-FFF2-40B4-BE49-F238E27FC236}">
                    <a16:creationId xmlns:a16="http://schemas.microsoft.com/office/drawing/2014/main" id="{D3810ED8-689C-BFC9-78F7-0E03D4B4BF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53962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33" name="Straight Connector 1132">
                <a:extLst>
                  <a:ext uri="{FF2B5EF4-FFF2-40B4-BE49-F238E27FC236}">
                    <a16:creationId xmlns:a16="http://schemas.microsoft.com/office/drawing/2014/main" id="{6C8DED5C-3CB8-D288-5762-7427CD0936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39758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34" name="Straight Connector 1133">
                <a:extLst>
                  <a:ext uri="{FF2B5EF4-FFF2-40B4-BE49-F238E27FC236}">
                    <a16:creationId xmlns:a16="http://schemas.microsoft.com/office/drawing/2014/main" id="{61FCCC8C-6B6C-1491-6731-CA095EE5E3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25554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35" name="Straight Connector 1134">
                <a:extLst>
                  <a:ext uri="{FF2B5EF4-FFF2-40B4-BE49-F238E27FC236}">
                    <a16:creationId xmlns:a16="http://schemas.microsoft.com/office/drawing/2014/main" id="{5BD64520-8B8B-C982-A209-150E064A20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46717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36" name="Straight Connector 1135">
                <a:extLst>
                  <a:ext uri="{FF2B5EF4-FFF2-40B4-BE49-F238E27FC236}">
                    <a16:creationId xmlns:a16="http://schemas.microsoft.com/office/drawing/2014/main" id="{34AA0C09-2008-D790-DE2E-48BBFE3C95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32513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37" name="Straight Connector 1136">
                <a:extLst>
                  <a:ext uri="{FF2B5EF4-FFF2-40B4-BE49-F238E27FC236}">
                    <a16:creationId xmlns:a16="http://schemas.microsoft.com/office/drawing/2014/main" id="{DFD45015-5EBC-E46D-7BAC-0F59762D71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18309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38" name="Straight Connector 1137">
                <a:extLst>
                  <a:ext uri="{FF2B5EF4-FFF2-40B4-BE49-F238E27FC236}">
                    <a16:creationId xmlns:a16="http://schemas.microsoft.com/office/drawing/2014/main" id="{1143DAF7-A789-C1D7-7747-99A5BBC6B9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04105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994" name="Straight Connector 993">
              <a:extLst>
                <a:ext uri="{FF2B5EF4-FFF2-40B4-BE49-F238E27FC236}">
                  <a16:creationId xmlns:a16="http://schemas.microsoft.com/office/drawing/2014/main" id="{A5127991-44EA-D705-4AF8-04C972F63A1D}"/>
                </a:ext>
              </a:extLst>
            </p:cNvPr>
            <p:cNvCxnSpPr>
              <a:cxnSpLocks/>
            </p:cNvCxnSpPr>
            <p:nvPr/>
          </p:nvCxnSpPr>
          <p:spPr>
            <a:xfrm>
              <a:off x="5428516" y="5706479"/>
              <a:ext cx="0" cy="2902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95" name="Straight Connector 994">
              <a:extLst>
                <a:ext uri="{FF2B5EF4-FFF2-40B4-BE49-F238E27FC236}">
                  <a16:creationId xmlns:a16="http://schemas.microsoft.com/office/drawing/2014/main" id="{667E565C-CEFA-9D06-AA6A-D7BD6F2F3D39}"/>
                </a:ext>
              </a:extLst>
            </p:cNvPr>
            <p:cNvCxnSpPr>
              <a:cxnSpLocks/>
            </p:cNvCxnSpPr>
            <p:nvPr/>
          </p:nvCxnSpPr>
          <p:spPr>
            <a:xfrm>
              <a:off x="5463183" y="5706479"/>
              <a:ext cx="0" cy="2902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96" name="Straight Connector 995">
              <a:extLst>
                <a:ext uri="{FF2B5EF4-FFF2-40B4-BE49-F238E27FC236}">
                  <a16:creationId xmlns:a16="http://schemas.microsoft.com/office/drawing/2014/main" id="{5F853259-6E0B-F803-8FEB-9A01B79E605B}"/>
                </a:ext>
              </a:extLst>
            </p:cNvPr>
            <p:cNvCxnSpPr>
              <a:cxnSpLocks/>
            </p:cNvCxnSpPr>
            <p:nvPr/>
          </p:nvCxnSpPr>
          <p:spPr>
            <a:xfrm>
              <a:off x="5497850" y="5706479"/>
              <a:ext cx="0" cy="2902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97" name="Straight Connector 996">
              <a:extLst>
                <a:ext uri="{FF2B5EF4-FFF2-40B4-BE49-F238E27FC236}">
                  <a16:creationId xmlns:a16="http://schemas.microsoft.com/office/drawing/2014/main" id="{E7905ED5-B180-5B6C-B2A6-96CB8CFAEA0C}"/>
                </a:ext>
              </a:extLst>
            </p:cNvPr>
            <p:cNvCxnSpPr>
              <a:cxnSpLocks/>
            </p:cNvCxnSpPr>
            <p:nvPr/>
          </p:nvCxnSpPr>
          <p:spPr>
            <a:xfrm>
              <a:off x="5411183" y="5706479"/>
              <a:ext cx="0" cy="2902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98" name="Straight Connector 997">
              <a:extLst>
                <a:ext uri="{FF2B5EF4-FFF2-40B4-BE49-F238E27FC236}">
                  <a16:creationId xmlns:a16="http://schemas.microsoft.com/office/drawing/2014/main" id="{E3573BED-63EB-0BB6-0985-34C51BD6DF5C}"/>
                </a:ext>
              </a:extLst>
            </p:cNvPr>
            <p:cNvCxnSpPr>
              <a:cxnSpLocks/>
            </p:cNvCxnSpPr>
            <p:nvPr/>
          </p:nvCxnSpPr>
          <p:spPr>
            <a:xfrm>
              <a:off x="5445850" y="5706479"/>
              <a:ext cx="0" cy="2902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99" name="Straight Connector 998">
              <a:extLst>
                <a:ext uri="{FF2B5EF4-FFF2-40B4-BE49-F238E27FC236}">
                  <a16:creationId xmlns:a16="http://schemas.microsoft.com/office/drawing/2014/main" id="{EF001A8C-5D92-61FC-4C52-E93711384108}"/>
                </a:ext>
              </a:extLst>
            </p:cNvPr>
            <p:cNvCxnSpPr>
              <a:cxnSpLocks/>
            </p:cNvCxnSpPr>
            <p:nvPr/>
          </p:nvCxnSpPr>
          <p:spPr>
            <a:xfrm>
              <a:off x="5480517" y="5706479"/>
              <a:ext cx="0" cy="2902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grpSp>
          <p:nvGrpSpPr>
            <p:cNvPr id="1000" name="Group 999">
              <a:extLst>
                <a:ext uri="{FF2B5EF4-FFF2-40B4-BE49-F238E27FC236}">
                  <a16:creationId xmlns:a16="http://schemas.microsoft.com/office/drawing/2014/main" id="{60F0FF2F-01CA-8B8B-7603-7ACF3ED1605E}"/>
                </a:ext>
              </a:extLst>
            </p:cNvPr>
            <p:cNvGrpSpPr/>
            <p:nvPr/>
          </p:nvGrpSpPr>
          <p:grpSpPr>
            <a:xfrm>
              <a:off x="4458222" y="5734524"/>
              <a:ext cx="360000" cy="34833"/>
              <a:chOff x="7032227" y="2848067"/>
              <a:chExt cx="579120" cy="43200"/>
            </a:xfrm>
          </p:grpSpPr>
          <p:cxnSp>
            <p:nvCxnSpPr>
              <p:cNvPr id="1083" name="Straight Connector 1082">
                <a:extLst>
                  <a:ext uri="{FF2B5EF4-FFF2-40B4-BE49-F238E27FC236}">
                    <a16:creationId xmlns:a16="http://schemas.microsoft.com/office/drawing/2014/main" id="{EA61F8B4-458A-9A2B-08A5-AEE38186D1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53676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84" name="Straight Connector 1083">
                <a:extLst>
                  <a:ext uri="{FF2B5EF4-FFF2-40B4-BE49-F238E27FC236}">
                    <a16:creationId xmlns:a16="http://schemas.microsoft.com/office/drawing/2014/main" id="{D597A06E-4457-B8E2-9158-B314698162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96574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85" name="Straight Connector 1084">
                <a:extLst>
                  <a:ext uri="{FF2B5EF4-FFF2-40B4-BE49-F238E27FC236}">
                    <a16:creationId xmlns:a16="http://schemas.microsoft.com/office/drawing/2014/main" id="{999DB2AE-B48C-62AF-FEEF-42CD809695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5268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86" name="Straight Connector 1085">
                <a:extLst>
                  <a:ext uri="{FF2B5EF4-FFF2-40B4-BE49-F238E27FC236}">
                    <a16:creationId xmlns:a16="http://schemas.microsoft.com/office/drawing/2014/main" id="{DA5D353B-329D-7003-6BF2-C08D4BDE82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11064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87" name="Straight Connector 1086">
                <a:extLst>
                  <a:ext uri="{FF2B5EF4-FFF2-40B4-BE49-F238E27FC236}">
                    <a16:creationId xmlns:a16="http://schemas.microsoft.com/office/drawing/2014/main" id="{017DB567-9A37-229E-6665-47218F5817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9472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88" name="Straight Connector 1087">
                <a:extLst>
                  <a:ext uri="{FF2B5EF4-FFF2-40B4-BE49-F238E27FC236}">
                    <a16:creationId xmlns:a16="http://schemas.microsoft.com/office/drawing/2014/main" id="{64A92C6E-8606-5934-F66C-BAC157C977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82370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89" name="Straight Connector 1088">
                <a:extLst>
                  <a:ext uri="{FF2B5EF4-FFF2-40B4-BE49-F238E27FC236}">
                    <a16:creationId xmlns:a16="http://schemas.microsoft.com/office/drawing/2014/main" id="{F9754A3D-BAD3-603C-1FDA-66A6A8CE40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6860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90" name="Straight Connector 1089">
                <a:extLst>
                  <a:ext uri="{FF2B5EF4-FFF2-40B4-BE49-F238E27FC236}">
                    <a16:creationId xmlns:a16="http://schemas.microsoft.com/office/drawing/2014/main" id="{CCFE7042-0FAB-9D02-DE3A-B163901B4D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82656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91" name="Straight Connector 1090">
                <a:extLst>
                  <a:ext uri="{FF2B5EF4-FFF2-40B4-BE49-F238E27FC236}">
                    <a16:creationId xmlns:a16="http://schemas.microsoft.com/office/drawing/2014/main" id="{DF1422A1-F2DC-ECF8-D0E1-E7C3850252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68452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92" name="Straight Connector 1091">
                <a:extLst>
                  <a:ext uri="{FF2B5EF4-FFF2-40B4-BE49-F238E27FC236}">
                    <a16:creationId xmlns:a16="http://schemas.microsoft.com/office/drawing/2014/main" id="{0A24F55D-C00D-9A7B-2D4A-C875603571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1347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93" name="Straight Connector 1092">
                <a:extLst>
                  <a:ext uri="{FF2B5EF4-FFF2-40B4-BE49-F238E27FC236}">
                    <a16:creationId xmlns:a16="http://schemas.microsoft.com/office/drawing/2014/main" id="{81BD2BC1-28BA-B830-0F35-4A1E68EAC2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32227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94" name="Straight Connector 1093">
                <a:extLst>
                  <a:ext uri="{FF2B5EF4-FFF2-40B4-BE49-F238E27FC236}">
                    <a16:creationId xmlns:a16="http://schemas.microsoft.com/office/drawing/2014/main" id="{18475DFB-B52F-B292-5BA0-29051DCDA7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75125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95" name="Straight Connector 1094">
                <a:extLst>
                  <a:ext uri="{FF2B5EF4-FFF2-40B4-BE49-F238E27FC236}">
                    <a16:creationId xmlns:a16="http://schemas.microsoft.com/office/drawing/2014/main" id="{BC3AB595-2BCA-AE73-AE12-58027646CE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03819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96" name="Straight Connector 1095">
                <a:extLst>
                  <a:ext uri="{FF2B5EF4-FFF2-40B4-BE49-F238E27FC236}">
                    <a16:creationId xmlns:a16="http://schemas.microsoft.com/office/drawing/2014/main" id="{C44DAFD2-8713-5A32-3E91-70E530D12F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89615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97" name="Straight Connector 1096">
                <a:extLst>
                  <a:ext uri="{FF2B5EF4-FFF2-40B4-BE49-F238E27FC236}">
                    <a16:creationId xmlns:a16="http://schemas.microsoft.com/office/drawing/2014/main" id="{DD8EDA22-92FC-1382-7D84-63187BD427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18023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98" name="Straight Connector 1097">
                <a:extLst>
                  <a:ext uri="{FF2B5EF4-FFF2-40B4-BE49-F238E27FC236}">
                    <a16:creationId xmlns:a16="http://schemas.microsoft.com/office/drawing/2014/main" id="{0C412DFC-9D45-C924-D205-7A4750FCA8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60921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99" name="Straight Connector 1098">
                <a:extLst>
                  <a:ext uri="{FF2B5EF4-FFF2-40B4-BE49-F238E27FC236}">
                    <a16:creationId xmlns:a16="http://schemas.microsoft.com/office/drawing/2014/main" id="{1C3B9C95-C321-52A5-899C-15B6CB13A7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75411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00" name="Straight Connector 1099">
                <a:extLst>
                  <a:ext uri="{FF2B5EF4-FFF2-40B4-BE49-F238E27FC236}">
                    <a16:creationId xmlns:a16="http://schemas.microsoft.com/office/drawing/2014/main" id="{4577CEA8-0A9F-3BF2-185D-67620B09A3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1207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01" name="Straight Connector 1100">
                <a:extLst>
                  <a:ext uri="{FF2B5EF4-FFF2-40B4-BE49-F238E27FC236}">
                    <a16:creationId xmlns:a16="http://schemas.microsoft.com/office/drawing/2014/main" id="{A056DC16-6932-C4BC-F977-C7A1936696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47003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02" name="Straight Connector 1101">
                <a:extLst>
                  <a:ext uri="{FF2B5EF4-FFF2-40B4-BE49-F238E27FC236}">
                    <a16:creationId xmlns:a16="http://schemas.microsoft.com/office/drawing/2014/main" id="{87992CE3-2714-AA8E-D269-8A3A8008A9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89901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03" name="Straight Connector 1102">
                <a:extLst>
                  <a:ext uri="{FF2B5EF4-FFF2-40B4-BE49-F238E27FC236}">
                    <a16:creationId xmlns:a16="http://schemas.microsoft.com/office/drawing/2014/main" id="{58416CE4-1EE4-740F-A588-A0FB1F4CB7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8166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04" name="Straight Connector 1103">
                <a:extLst>
                  <a:ext uri="{FF2B5EF4-FFF2-40B4-BE49-F238E27FC236}">
                    <a16:creationId xmlns:a16="http://schemas.microsoft.com/office/drawing/2014/main" id="{E5A0D37E-0FEE-B5DB-29E7-C5EA3A75CF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53962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05" name="Straight Connector 1104">
                <a:extLst>
                  <a:ext uri="{FF2B5EF4-FFF2-40B4-BE49-F238E27FC236}">
                    <a16:creationId xmlns:a16="http://schemas.microsoft.com/office/drawing/2014/main" id="{53B86548-F3F5-3269-14D2-A33458DA91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39758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06" name="Straight Connector 1105">
                <a:extLst>
                  <a:ext uri="{FF2B5EF4-FFF2-40B4-BE49-F238E27FC236}">
                    <a16:creationId xmlns:a16="http://schemas.microsoft.com/office/drawing/2014/main" id="{88977F43-AB90-AA2E-9D63-F5DEF8E064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25554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07" name="Straight Connector 1106">
                <a:extLst>
                  <a:ext uri="{FF2B5EF4-FFF2-40B4-BE49-F238E27FC236}">
                    <a16:creationId xmlns:a16="http://schemas.microsoft.com/office/drawing/2014/main" id="{DEDFF126-ECE4-F8A9-24B6-0D43770C38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46717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08" name="Straight Connector 1107">
                <a:extLst>
                  <a:ext uri="{FF2B5EF4-FFF2-40B4-BE49-F238E27FC236}">
                    <a16:creationId xmlns:a16="http://schemas.microsoft.com/office/drawing/2014/main" id="{B8C87D1D-0361-F259-2A7F-1110CBD130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32513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09" name="Straight Connector 1108">
                <a:extLst>
                  <a:ext uri="{FF2B5EF4-FFF2-40B4-BE49-F238E27FC236}">
                    <a16:creationId xmlns:a16="http://schemas.microsoft.com/office/drawing/2014/main" id="{7C1998D2-5C36-5B97-D602-73FF396ED9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18309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10" name="Straight Connector 1109">
                <a:extLst>
                  <a:ext uri="{FF2B5EF4-FFF2-40B4-BE49-F238E27FC236}">
                    <a16:creationId xmlns:a16="http://schemas.microsoft.com/office/drawing/2014/main" id="{FF555AC5-48CA-8380-315D-07A00C99D6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04105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001" name="Group 1000">
              <a:extLst>
                <a:ext uri="{FF2B5EF4-FFF2-40B4-BE49-F238E27FC236}">
                  <a16:creationId xmlns:a16="http://schemas.microsoft.com/office/drawing/2014/main" id="{A97C30D6-7D3C-581A-6D03-A6E6D5C17299}"/>
                </a:ext>
              </a:extLst>
            </p:cNvPr>
            <p:cNvGrpSpPr/>
            <p:nvPr/>
          </p:nvGrpSpPr>
          <p:grpSpPr>
            <a:xfrm>
              <a:off x="4039886" y="5733537"/>
              <a:ext cx="360000" cy="34833"/>
              <a:chOff x="7032227" y="2848067"/>
              <a:chExt cx="579120" cy="43200"/>
            </a:xfrm>
          </p:grpSpPr>
          <p:cxnSp>
            <p:nvCxnSpPr>
              <p:cNvPr id="1055" name="Straight Connector 1054">
                <a:extLst>
                  <a:ext uri="{FF2B5EF4-FFF2-40B4-BE49-F238E27FC236}">
                    <a16:creationId xmlns:a16="http://schemas.microsoft.com/office/drawing/2014/main" id="{79D5060F-2D8C-4098-2B86-54212D36E9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53676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56" name="Straight Connector 1055">
                <a:extLst>
                  <a:ext uri="{FF2B5EF4-FFF2-40B4-BE49-F238E27FC236}">
                    <a16:creationId xmlns:a16="http://schemas.microsoft.com/office/drawing/2014/main" id="{6743C35B-DE51-86F1-C996-13B5D9FE2D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96574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57" name="Straight Connector 1056">
                <a:extLst>
                  <a:ext uri="{FF2B5EF4-FFF2-40B4-BE49-F238E27FC236}">
                    <a16:creationId xmlns:a16="http://schemas.microsoft.com/office/drawing/2014/main" id="{253E7E82-C08C-2F14-B483-F0353B9793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5268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58" name="Straight Connector 1057">
                <a:extLst>
                  <a:ext uri="{FF2B5EF4-FFF2-40B4-BE49-F238E27FC236}">
                    <a16:creationId xmlns:a16="http://schemas.microsoft.com/office/drawing/2014/main" id="{AB7A905B-7E08-DA72-1E7B-60DCF6F6F4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11064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59" name="Straight Connector 1058">
                <a:extLst>
                  <a:ext uri="{FF2B5EF4-FFF2-40B4-BE49-F238E27FC236}">
                    <a16:creationId xmlns:a16="http://schemas.microsoft.com/office/drawing/2014/main" id="{2223BECE-35FB-B62F-84BD-ECF3CAD0C1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9472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60" name="Straight Connector 1059">
                <a:extLst>
                  <a:ext uri="{FF2B5EF4-FFF2-40B4-BE49-F238E27FC236}">
                    <a16:creationId xmlns:a16="http://schemas.microsoft.com/office/drawing/2014/main" id="{655CBB4C-A353-C7B3-1BFC-AB1DCAC354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82370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61" name="Straight Connector 1060">
                <a:extLst>
                  <a:ext uri="{FF2B5EF4-FFF2-40B4-BE49-F238E27FC236}">
                    <a16:creationId xmlns:a16="http://schemas.microsoft.com/office/drawing/2014/main" id="{230234A3-55F7-86F1-D6DB-C84E8D4231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6860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62" name="Straight Connector 1061">
                <a:extLst>
                  <a:ext uri="{FF2B5EF4-FFF2-40B4-BE49-F238E27FC236}">
                    <a16:creationId xmlns:a16="http://schemas.microsoft.com/office/drawing/2014/main" id="{A614554F-0692-CE5E-1D4E-4304355178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82656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63" name="Straight Connector 1062">
                <a:extLst>
                  <a:ext uri="{FF2B5EF4-FFF2-40B4-BE49-F238E27FC236}">
                    <a16:creationId xmlns:a16="http://schemas.microsoft.com/office/drawing/2014/main" id="{395F52DF-5C49-8715-7F39-4CA7537593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68452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64" name="Straight Connector 1063">
                <a:extLst>
                  <a:ext uri="{FF2B5EF4-FFF2-40B4-BE49-F238E27FC236}">
                    <a16:creationId xmlns:a16="http://schemas.microsoft.com/office/drawing/2014/main" id="{BE174C90-2A06-4DFC-D239-339A5AC100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1347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65" name="Straight Connector 1064">
                <a:extLst>
                  <a:ext uri="{FF2B5EF4-FFF2-40B4-BE49-F238E27FC236}">
                    <a16:creationId xmlns:a16="http://schemas.microsoft.com/office/drawing/2014/main" id="{B220E43F-E39D-DC15-0816-8D1DC03995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32227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66" name="Straight Connector 1065">
                <a:extLst>
                  <a:ext uri="{FF2B5EF4-FFF2-40B4-BE49-F238E27FC236}">
                    <a16:creationId xmlns:a16="http://schemas.microsoft.com/office/drawing/2014/main" id="{ACBE8977-6116-854F-0665-BF15C3512D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75125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67" name="Straight Connector 1066">
                <a:extLst>
                  <a:ext uri="{FF2B5EF4-FFF2-40B4-BE49-F238E27FC236}">
                    <a16:creationId xmlns:a16="http://schemas.microsoft.com/office/drawing/2014/main" id="{73B58693-CC30-4D09-AF4D-73B0B415C1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03819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68" name="Straight Connector 1067">
                <a:extLst>
                  <a:ext uri="{FF2B5EF4-FFF2-40B4-BE49-F238E27FC236}">
                    <a16:creationId xmlns:a16="http://schemas.microsoft.com/office/drawing/2014/main" id="{76A15A94-5646-533E-5AD7-D7A56C9141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89615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69" name="Straight Connector 1068">
                <a:extLst>
                  <a:ext uri="{FF2B5EF4-FFF2-40B4-BE49-F238E27FC236}">
                    <a16:creationId xmlns:a16="http://schemas.microsoft.com/office/drawing/2014/main" id="{33AC2829-E5FC-4A65-A223-84E1822458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18023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70" name="Straight Connector 1069">
                <a:extLst>
                  <a:ext uri="{FF2B5EF4-FFF2-40B4-BE49-F238E27FC236}">
                    <a16:creationId xmlns:a16="http://schemas.microsoft.com/office/drawing/2014/main" id="{FC18B340-3AE3-02D4-3B3F-37B3356352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60921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71" name="Straight Connector 1070">
                <a:extLst>
                  <a:ext uri="{FF2B5EF4-FFF2-40B4-BE49-F238E27FC236}">
                    <a16:creationId xmlns:a16="http://schemas.microsoft.com/office/drawing/2014/main" id="{E5A771B2-289D-F741-890B-E26DEF7E27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75411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72" name="Straight Connector 1071">
                <a:extLst>
                  <a:ext uri="{FF2B5EF4-FFF2-40B4-BE49-F238E27FC236}">
                    <a16:creationId xmlns:a16="http://schemas.microsoft.com/office/drawing/2014/main" id="{9CF04FDC-5051-E5FA-5B71-E6F3460B39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1207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73" name="Straight Connector 1072">
                <a:extLst>
                  <a:ext uri="{FF2B5EF4-FFF2-40B4-BE49-F238E27FC236}">
                    <a16:creationId xmlns:a16="http://schemas.microsoft.com/office/drawing/2014/main" id="{B0E43B36-7DCC-2EAE-A7E1-B64DCF267C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47003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74" name="Straight Connector 1073">
                <a:extLst>
                  <a:ext uri="{FF2B5EF4-FFF2-40B4-BE49-F238E27FC236}">
                    <a16:creationId xmlns:a16="http://schemas.microsoft.com/office/drawing/2014/main" id="{1D1E46AF-B24E-DACD-C067-8F0A55EF19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89901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75" name="Straight Connector 1074">
                <a:extLst>
                  <a:ext uri="{FF2B5EF4-FFF2-40B4-BE49-F238E27FC236}">
                    <a16:creationId xmlns:a16="http://schemas.microsoft.com/office/drawing/2014/main" id="{5DC501D7-726E-2CF5-7F02-59CD98F854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8166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76" name="Straight Connector 1075">
                <a:extLst>
                  <a:ext uri="{FF2B5EF4-FFF2-40B4-BE49-F238E27FC236}">
                    <a16:creationId xmlns:a16="http://schemas.microsoft.com/office/drawing/2014/main" id="{8550B799-AD34-D8F0-B936-7C5949A321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53962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77" name="Straight Connector 1076">
                <a:extLst>
                  <a:ext uri="{FF2B5EF4-FFF2-40B4-BE49-F238E27FC236}">
                    <a16:creationId xmlns:a16="http://schemas.microsoft.com/office/drawing/2014/main" id="{2FF0F348-546D-42F4-BCBF-0EAD4CE89C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39758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78" name="Straight Connector 1077">
                <a:extLst>
                  <a:ext uri="{FF2B5EF4-FFF2-40B4-BE49-F238E27FC236}">
                    <a16:creationId xmlns:a16="http://schemas.microsoft.com/office/drawing/2014/main" id="{A2A6C654-5330-6ABC-7A0E-A17BDEB076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25554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79" name="Straight Connector 1078">
                <a:extLst>
                  <a:ext uri="{FF2B5EF4-FFF2-40B4-BE49-F238E27FC236}">
                    <a16:creationId xmlns:a16="http://schemas.microsoft.com/office/drawing/2014/main" id="{E98876BE-A483-1EEB-1AD0-970F4866BF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46717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80" name="Straight Connector 1079">
                <a:extLst>
                  <a:ext uri="{FF2B5EF4-FFF2-40B4-BE49-F238E27FC236}">
                    <a16:creationId xmlns:a16="http://schemas.microsoft.com/office/drawing/2014/main" id="{FAFC9C37-F9D7-BEE0-D712-F1745D4F04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32513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81" name="Straight Connector 1080">
                <a:extLst>
                  <a:ext uri="{FF2B5EF4-FFF2-40B4-BE49-F238E27FC236}">
                    <a16:creationId xmlns:a16="http://schemas.microsoft.com/office/drawing/2014/main" id="{322263C3-1E15-13D3-40E4-E663E150C4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18309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82" name="Straight Connector 1081">
                <a:extLst>
                  <a:ext uri="{FF2B5EF4-FFF2-40B4-BE49-F238E27FC236}">
                    <a16:creationId xmlns:a16="http://schemas.microsoft.com/office/drawing/2014/main" id="{9C8F449D-7F04-1C48-13C6-95CDB78DCD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04105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002" name="Group 1001">
              <a:extLst>
                <a:ext uri="{FF2B5EF4-FFF2-40B4-BE49-F238E27FC236}">
                  <a16:creationId xmlns:a16="http://schemas.microsoft.com/office/drawing/2014/main" id="{6C84E2B1-990C-C7CB-AA3A-3F0D261D0821}"/>
                </a:ext>
              </a:extLst>
            </p:cNvPr>
            <p:cNvGrpSpPr/>
            <p:nvPr/>
          </p:nvGrpSpPr>
          <p:grpSpPr>
            <a:xfrm>
              <a:off x="4831360" y="5734627"/>
              <a:ext cx="360000" cy="34833"/>
              <a:chOff x="7032227" y="2848067"/>
              <a:chExt cx="579120" cy="43200"/>
            </a:xfrm>
          </p:grpSpPr>
          <p:cxnSp>
            <p:nvCxnSpPr>
              <p:cNvPr id="1027" name="Straight Connector 1026">
                <a:extLst>
                  <a:ext uri="{FF2B5EF4-FFF2-40B4-BE49-F238E27FC236}">
                    <a16:creationId xmlns:a16="http://schemas.microsoft.com/office/drawing/2014/main" id="{C7345CD2-59F8-5CF0-544D-7764F2D4E9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53676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28" name="Straight Connector 1027">
                <a:extLst>
                  <a:ext uri="{FF2B5EF4-FFF2-40B4-BE49-F238E27FC236}">
                    <a16:creationId xmlns:a16="http://schemas.microsoft.com/office/drawing/2014/main" id="{E460ED5D-DD76-4E19-D9B6-FEB8E06F90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96574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29" name="Straight Connector 1028">
                <a:extLst>
                  <a:ext uri="{FF2B5EF4-FFF2-40B4-BE49-F238E27FC236}">
                    <a16:creationId xmlns:a16="http://schemas.microsoft.com/office/drawing/2014/main" id="{83218FB3-FBB7-8634-F5FF-A2D86992F7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5268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30" name="Straight Connector 1029">
                <a:extLst>
                  <a:ext uri="{FF2B5EF4-FFF2-40B4-BE49-F238E27FC236}">
                    <a16:creationId xmlns:a16="http://schemas.microsoft.com/office/drawing/2014/main" id="{7C8F996D-26D5-286D-61E6-086FDAEFEC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11064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31" name="Straight Connector 1030">
                <a:extLst>
                  <a:ext uri="{FF2B5EF4-FFF2-40B4-BE49-F238E27FC236}">
                    <a16:creationId xmlns:a16="http://schemas.microsoft.com/office/drawing/2014/main" id="{27F08C22-8400-8FD1-2719-05562FA23A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9472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32" name="Straight Connector 1031">
                <a:extLst>
                  <a:ext uri="{FF2B5EF4-FFF2-40B4-BE49-F238E27FC236}">
                    <a16:creationId xmlns:a16="http://schemas.microsoft.com/office/drawing/2014/main" id="{0FAEEA59-8941-C911-8B87-6AB82C1EE5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82370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33" name="Straight Connector 1032">
                <a:extLst>
                  <a:ext uri="{FF2B5EF4-FFF2-40B4-BE49-F238E27FC236}">
                    <a16:creationId xmlns:a16="http://schemas.microsoft.com/office/drawing/2014/main" id="{4B12B5D7-E210-369C-D416-B0AD558CE7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6860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34" name="Straight Connector 1033">
                <a:extLst>
                  <a:ext uri="{FF2B5EF4-FFF2-40B4-BE49-F238E27FC236}">
                    <a16:creationId xmlns:a16="http://schemas.microsoft.com/office/drawing/2014/main" id="{B379D36E-FA68-3E47-D157-D51C16D5EF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82656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35" name="Straight Connector 1034">
                <a:extLst>
                  <a:ext uri="{FF2B5EF4-FFF2-40B4-BE49-F238E27FC236}">
                    <a16:creationId xmlns:a16="http://schemas.microsoft.com/office/drawing/2014/main" id="{12A62CC8-4362-2BA2-160F-34D84C8A96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68452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36" name="Straight Connector 1035">
                <a:extLst>
                  <a:ext uri="{FF2B5EF4-FFF2-40B4-BE49-F238E27FC236}">
                    <a16:creationId xmlns:a16="http://schemas.microsoft.com/office/drawing/2014/main" id="{22CB55F5-D5B0-38C3-E58C-37B89DE67A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1347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37" name="Straight Connector 1036">
                <a:extLst>
                  <a:ext uri="{FF2B5EF4-FFF2-40B4-BE49-F238E27FC236}">
                    <a16:creationId xmlns:a16="http://schemas.microsoft.com/office/drawing/2014/main" id="{0108254F-FE94-AC1E-D0D6-5F98A23DAF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32227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38" name="Straight Connector 1037">
                <a:extLst>
                  <a:ext uri="{FF2B5EF4-FFF2-40B4-BE49-F238E27FC236}">
                    <a16:creationId xmlns:a16="http://schemas.microsoft.com/office/drawing/2014/main" id="{A623FE3E-AFB6-5950-0756-3B1AFB59D4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75125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39" name="Straight Connector 1038">
                <a:extLst>
                  <a:ext uri="{FF2B5EF4-FFF2-40B4-BE49-F238E27FC236}">
                    <a16:creationId xmlns:a16="http://schemas.microsoft.com/office/drawing/2014/main" id="{FC9BA6C6-5A66-21E9-1850-4AA7A51185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03819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40" name="Straight Connector 1039">
                <a:extLst>
                  <a:ext uri="{FF2B5EF4-FFF2-40B4-BE49-F238E27FC236}">
                    <a16:creationId xmlns:a16="http://schemas.microsoft.com/office/drawing/2014/main" id="{40F95324-E93B-7812-A146-0244C135D2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89615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41" name="Straight Connector 1040">
                <a:extLst>
                  <a:ext uri="{FF2B5EF4-FFF2-40B4-BE49-F238E27FC236}">
                    <a16:creationId xmlns:a16="http://schemas.microsoft.com/office/drawing/2014/main" id="{9A71011B-9E77-542C-89FD-E86FD0F601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18023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42" name="Straight Connector 1041">
                <a:extLst>
                  <a:ext uri="{FF2B5EF4-FFF2-40B4-BE49-F238E27FC236}">
                    <a16:creationId xmlns:a16="http://schemas.microsoft.com/office/drawing/2014/main" id="{961715CD-8812-C58F-BED9-7876EF171B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60921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43" name="Straight Connector 1042">
                <a:extLst>
                  <a:ext uri="{FF2B5EF4-FFF2-40B4-BE49-F238E27FC236}">
                    <a16:creationId xmlns:a16="http://schemas.microsoft.com/office/drawing/2014/main" id="{4392F8C1-133F-92D8-CF61-0FF641ECA8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75411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44" name="Straight Connector 1043">
                <a:extLst>
                  <a:ext uri="{FF2B5EF4-FFF2-40B4-BE49-F238E27FC236}">
                    <a16:creationId xmlns:a16="http://schemas.microsoft.com/office/drawing/2014/main" id="{8494EC62-A816-610A-67E9-94F9179D45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1207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45" name="Straight Connector 1044">
                <a:extLst>
                  <a:ext uri="{FF2B5EF4-FFF2-40B4-BE49-F238E27FC236}">
                    <a16:creationId xmlns:a16="http://schemas.microsoft.com/office/drawing/2014/main" id="{9CAF054A-62BB-7F41-A662-6AD7F73D01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47003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46" name="Straight Connector 1045">
                <a:extLst>
                  <a:ext uri="{FF2B5EF4-FFF2-40B4-BE49-F238E27FC236}">
                    <a16:creationId xmlns:a16="http://schemas.microsoft.com/office/drawing/2014/main" id="{319D058E-B3A3-7DAA-610F-FF169EAB86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89901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47" name="Straight Connector 1046">
                <a:extLst>
                  <a:ext uri="{FF2B5EF4-FFF2-40B4-BE49-F238E27FC236}">
                    <a16:creationId xmlns:a16="http://schemas.microsoft.com/office/drawing/2014/main" id="{6B97FF2D-3684-8E9B-4510-9E770EDEFA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8166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48" name="Straight Connector 1047">
                <a:extLst>
                  <a:ext uri="{FF2B5EF4-FFF2-40B4-BE49-F238E27FC236}">
                    <a16:creationId xmlns:a16="http://schemas.microsoft.com/office/drawing/2014/main" id="{A7E1A816-7369-34D2-B43C-E2B7145665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53962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49" name="Straight Connector 1048">
                <a:extLst>
                  <a:ext uri="{FF2B5EF4-FFF2-40B4-BE49-F238E27FC236}">
                    <a16:creationId xmlns:a16="http://schemas.microsoft.com/office/drawing/2014/main" id="{AB230846-E558-A791-4043-F2C81CC4C6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39758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50" name="Straight Connector 1049">
                <a:extLst>
                  <a:ext uri="{FF2B5EF4-FFF2-40B4-BE49-F238E27FC236}">
                    <a16:creationId xmlns:a16="http://schemas.microsoft.com/office/drawing/2014/main" id="{3807D588-624E-9FE2-6B64-03977C8B9F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25554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51" name="Straight Connector 1050">
                <a:extLst>
                  <a:ext uri="{FF2B5EF4-FFF2-40B4-BE49-F238E27FC236}">
                    <a16:creationId xmlns:a16="http://schemas.microsoft.com/office/drawing/2014/main" id="{D65E7224-24CC-B2F8-8268-42FFD2FD4C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46717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52" name="Straight Connector 1051">
                <a:extLst>
                  <a:ext uri="{FF2B5EF4-FFF2-40B4-BE49-F238E27FC236}">
                    <a16:creationId xmlns:a16="http://schemas.microsoft.com/office/drawing/2014/main" id="{2809B26B-34B4-7E05-E7AF-B147EB1D5A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32513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53" name="Straight Connector 1052">
                <a:extLst>
                  <a:ext uri="{FF2B5EF4-FFF2-40B4-BE49-F238E27FC236}">
                    <a16:creationId xmlns:a16="http://schemas.microsoft.com/office/drawing/2014/main" id="{5FB89CDB-F404-5534-C091-8B56193B42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18309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54" name="Straight Connector 1053">
                <a:extLst>
                  <a:ext uri="{FF2B5EF4-FFF2-40B4-BE49-F238E27FC236}">
                    <a16:creationId xmlns:a16="http://schemas.microsoft.com/office/drawing/2014/main" id="{3EDE216C-BBB0-C631-8F0C-1A935CCDC4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04105" y="2848067"/>
                <a:ext cx="0" cy="4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1003" name="Straight Connector 1002">
              <a:extLst>
                <a:ext uri="{FF2B5EF4-FFF2-40B4-BE49-F238E27FC236}">
                  <a16:creationId xmlns:a16="http://schemas.microsoft.com/office/drawing/2014/main" id="{7A891A3F-C657-B160-D7B7-7191BDED3DB7}"/>
                </a:ext>
              </a:extLst>
            </p:cNvPr>
            <p:cNvCxnSpPr>
              <a:cxnSpLocks/>
            </p:cNvCxnSpPr>
            <p:nvPr/>
          </p:nvCxnSpPr>
          <p:spPr>
            <a:xfrm>
              <a:off x="5322773" y="5733537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004" name="Straight Connector 1003">
              <a:extLst>
                <a:ext uri="{FF2B5EF4-FFF2-40B4-BE49-F238E27FC236}">
                  <a16:creationId xmlns:a16="http://schemas.microsoft.com/office/drawing/2014/main" id="{449A4EC6-DC2C-7784-A4A7-E4C0E8A9C526}"/>
                </a:ext>
              </a:extLst>
            </p:cNvPr>
            <p:cNvCxnSpPr>
              <a:cxnSpLocks/>
            </p:cNvCxnSpPr>
            <p:nvPr/>
          </p:nvCxnSpPr>
          <p:spPr>
            <a:xfrm>
              <a:off x="5349440" y="5733537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005" name="Straight Connector 1004">
              <a:extLst>
                <a:ext uri="{FF2B5EF4-FFF2-40B4-BE49-F238E27FC236}">
                  <a16:creationId xmlns:a16="http://schemas.microsoft.com/office/drawing/2014/main" id="{FE7755AC-5227-E185-49CA-713ED8FB6C99}"/>
                </a:ext>
              </a:extLst>
            </p:cNvPr>
            <p:cNvCxnSpPr>
              <a:cxnSpLocks/>
            </p:cNvCxnSpPr>
            <p:nvPr/>
          </p:nvCxnSpPr>
          <p:spPr>
            <a:xfrm>
              <a:off x="5429441" y="5733537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006" name="Straight Connector 1005">
              <a:extLst>
                <a:ext uri="{FF2B5EF4-FFF2-40B4-BE49-F238E27FC236}">
                  <a16:creationId xmlns:a16="http://schemas.microsoft.com/office/drawing/2014/main" id="{02E55398-53C2-F831-3BB4-4DCF62E7A98F}"/>
                </a:ext>
              </a:extLst>
            </p:cNvPr>
            <p:cNvCxnSpPr>
              <a:cxnSpLocks/>
            </p:cNvCxnSpPr>
            <p:nvPr/>
          </p:nvCxnSpPr>
          <p:spPr>
            <a:xfrm>
              <a:off x="5482774" y="5733537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007" name="Straight Connector 1006">
              <a:extLst>
                <a:ext uri="{FF2B5EF4-FFF2-40B4-BE49-F238E27FC236}">
                  <a16:creationId xmlns:a16="http://schemas.microsoft.com/office/drawing/2014/main" id="{64C25C89-8CEE-A28D-B401-CB05F42910B0}"/>
                </a:ext>
              </a:extLst>
            </p:cNvPr>
            <p:cNvCxnSpPr>
              <a:cxnSpLocks/>
            </p:cNvCxnSpPr>
            <p:nvPr/>
          </p:nvCxnSpPr>
          <p:spPr>
            <a:xfrm>
              <a:off x="5376107" y="5733537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008" name="Straight Connector 1007">
              <a:extLst>
                <a:ext uri="{FF2B5EF4-FFF2-40B4-BE49-F238E27FC236}">
                  <a16:creationId xmlns:a16="http://schemas.microsoft.com/office/drawing/2014/main" id="{3733774F-7A39-1AD7-E6CA-7600A1562120}"/>
                </a:ext>
              </a:extLst>
            </p:cNvPr>
            <p:cNvCxnSpPr>
              <a:cxnSpLocks/>
            </p:cNvCxnSpPr>
            <p:nvPr/>
          </p:nvCxnSpPr>
          <p:spPr>
            <a:xfrm>
              <a:off x="5402774" y="5733537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009" name="Straight Connector 1008">
              <a:extLst>
                <a:ext uri="{FF2B5EF4-FFF2-40B4-BE49-F238E27FC236}">
                  <a16:creationId xmlns:a16="http://schemas.microsoft.com/office/drawing/2014/main" id="{661E20D6-2BFA-EEDA-1F3E-A7312593394F}"/>
                </a:ext>
              </a:extLst>
            </p:cNvPr>
            <p:cNvCxnSpPr>
              <a:cxnSpLocks/>
            </p:cNvCxnSpPr>
            <p:nvPr/>
          </p:nvCxnSpPr>
          <p:spPr>
            <a:xfrm>
              <a:off x="5309440" y="5733537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010" name="Straight Connector 1009">
              <a:extLst>
                <a:ext uri="{FF2B5EF4-FFF2-40B4-BE49-F238E27FC236}">
                  <a16:creationId xmlns:a16="http://schemas.microsoft.com/office/drawing/2014/main" id="{0C724CC4-AD34-B819-8606-69E69E621FC4}"/>
                </a:ext>
              </a:extLst>
            </p:cNvPr>
            <p:cNvCxnSpPr>
              <a:cxnSpLocks/>
            </p:cNvCxnSpPr>
            <p:nvPr/>
          </p:nvCxnSpPr>
          <p:spPr>
            <a:xfrm>
              <a:off x="5336107" y="5733537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011" name="Straight Connector 1010">
              <a:extLst>
                <a:ext uri="{FF2B5EF4-FFF2-40B4-BE49-F238E27FC236}">
                  <a16:creationId xmlns:a16="http://schemas.microsoft.com/office/drawing/2014/main" id="{31811BBB-2BD0-7A60-3ADF-2B68A3F20261}"/>
                </a:ext>
              </a:extLst>
            </p:cNvPr>
            <p:cNvCxnSpPr>
              <a:cxnSpLocks/>
            </p:cNvCxnSpPr>
            <p:nvPr/>
          </p:nvCxnSpPr>
          <p:spPr>
            <a:xfrm>
              <a:off x="5416107" y="5733537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012" name="Straight Connector 1011">
              <a:extLst>
                <a:ext uri="{FF2B5EF4-FFF2-40B4-BE49-F238E27FC236}">
                  <a16:creationId xmlns:a16="http://schemas.microsoft.com/office/drawing/2014/main" id="{81A14BBC-9173-3884-DA29-DD6CDAFC09B8}"/>
                </a:ext>
              </a:extLst>
            </p:cNvPr>
            <p:cNvCxnSpPr>
              <a:cxnSpLocks/>
            </p:cNvCxnSpPr>
            <p:nvPr/>
          </p:nvCxnSpPr>
          <p:spPr>
            <a:xfrm>
              <a:off x="5469441" y="5733537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013" name="Straight Connector 1012">
              <a:extLst>
                <a:ext uri="{FF2B5EF4-FFF2-40B4-BE49-F238E27FC236}">
                  <a16:creationId xmlns:a16="http://schemas.microsoft.com/office/drawing/2014/main" id="{C2CAD4E0-B217-319C-1E70-A12DCD9A9806}"/>
                </a:ext>
              </a:extLst>
            </p:cNvPr>
            <p:cNvCxnSpPr>
              <a:cxnSpLocks/>
            </p:cNvCxnSpPr>
            <p:nvPr/>
          </p:nvCxnSpPr>
          <p:spPr>
            <a:xfrm>
              <a:off x="5362774" y="5733537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014" name="Straight Connector 1013">
              <a:extLst>
                <a:ext uri="{FF2B5EF4-FFF2-40B4-BE49-F238E27FC236}">
                  <a16:creationId xmlns:a16="http://schemas.microsoft.com/office/drawing/2014/main" id="{296A7936-E763-7486-3FA4-B5D01847FB26}"/>
                </a:ext>
              </a:extLst>
            </p:cNvPr>
            <p:cNvCxnSpPr>
              <a:cxnSpLocks/>
            </p:cNvCxnSpPr>
            <p:nvPr/>
          </p:nvCxnSpPr>
          <p:spPr>
            <a:xfrm>
              <a:off x="5389440" y="5733537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015" name="Straight Connector 1014">
              <a:extLst>
                <a:ext uri="{FF2B5EF4-FFF2-40B4-BE49-F238E27FC236}">
                  <a16:creationId xmlns:a16="http://schemas.microsoft.com/office/drawing/2014/main" id="{A2FCB947-FF1B-AC16-1F84-660088F6C40E}"/>
                </a:ext>
              </a:extLst>
            </p:cNvPr>
            <p:cNvCxnSpPr>
              <a:cxnSpLocks/>
            </p:cNvCxnSpPr>
            <p:nvPr/>
          </p:nvCxnSpPr>
          <p:spPr>
            <a:xfrm>
              <a:off x="5456107" y="5733537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016" name="Straight Connector 1015">
              <a:extLst>
                <a:ext uri="{FF2B5EF4-FFF2-40B4-BE49-F238E27FC236}">
                  <a16:creationId xmlns:a16="http://schemas.microsoft.com/office/drawing/2014/main" id="{6A555BBE-69D8-7902-5695-CA6A397489E9}"/>
                </a:ext>
              </a:extLst>
            </p:cNvPr>
            <p:cNvCxnSpPr>
              <a:cxnSpLocks/>
            </p:cNvCxnSpPr>
            <p:nvPr/>
          </p:nvCxnSpPr>
          <p:spPr>
            <a:xfrm>
              <a:off x="5442774" y="5733537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017" name="Straight Connector 1016">
              <a:extLst>
                <a:ext uri="{FF2B5EF4-FFF2-40B4-BE49-F238E27FC236}">
                  <a16:creationId xmlns:a16="http://schemas.microsoft.com/office/drawing/2014/main" id="{A59DEDAF-233A-742C-AC3B-18FE2755C619}"/>
                </a:ext>
              </a:extLst>
            </p:cNvPr>
            <p:cNvCxnSpPr>
              <a:cxnSpLocks/>
            </p:cNvCxnSpPr>
            <p:nvPr/>
          </p:nvCxnSpPr>
          <p:spPr>
            <a:xfrm>
              <a:off x="5496108" y="5733537"/>
              <a:ext cx="0" cy="3483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018" name="Rectangle 1017">
              <a:extLst>
                <a:ext uri="{FF2B5EF4-FFF2-40B4-BE49-F238E27FC236}">
                  <a16:creationId xmlns:a16="http://schemas.microsoft.com/office/drawing/2014/main" id="{372C6C02-6028-2912-E03E-9D1AA2001CEC}"/>
                </a:ext>
              </a:extLst>
            </p:cNvPr>
            <p:cNvSpPr/>
            <p:nvPr/>
          </p:nvSpPr>
          <p:spPr>
            <a:xfrm>
              <a:off x="4227343" y="5514588"/>
              <a:ext cx="216000" cy="253527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9" name="Rectangle 1018">
              <a:extLst>
                <a:ext uri="{FF2B5EF4-FFF2-40B4-BE49-F238E27FC236}">
                  <a16:creationId xmlns:a16="http://schemas.microsoft.com/office/drawing/2014/main" id="{2FBF50F7-C453-759B-AD2A-131870B01E57}"/>
                </a:ext>
              </a:extLst>
            </p:cNvPr>
            <p:cNvSpPr/>
            <p:nvPr/>
          </p:nvSpPr>
          <p:spPr>
            <a:xfrm>
              <a:off x="5075536" y="5514588"/>
              <a:ext cx="216000" cy="253527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0" name="Rectangle 1019">
              <a:extLst>
                <a:ext uri="{FF2B5EF4-FFF2-40B4-BE49-F238E27FC236}">
                  <a16:creationId xmlns:a16="http://schemas.microsoft.com/office/drawing/2014/main" id="{9AD98228-7B6C-F877-BF4C-7EE97D6262E7}"/>
                </a:ext>
              </a:extLst>
            </p:cNvPr>
            <p:cNvSpPr/>
            <p:nvPr/>
          </p:nvSpPr>
          <p:spPr>
            <a:xfrm>
              <a:off x="4644822" y="5516181"/>
              <a:ext cx="216000" cy="144635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1" name="Arrow: Up 1020">
              <a:extLst>
                <a:ext uri="{FF2B5EF4-FFF2-40B4-BE49-F238E27FC236}">
                  <a16:creationId xmlns:a16="http://schemas.microsoft.com/office/drawing/2014/main" id="{29407A77-3EDB-F750-D211-99DF72B436F6}"/>
                </a:ext>
              </a:extLst>
            </p:cNvPr>
            <p:cNvSpPr/>
            <p:nvPr/>
          </p:nvSpPr>
          <p:spPr>
            <a:xfrm>
              <a:off x="4305335" y="5515820"/>
              <a:ext cx="45719" cy="279558"/>
            </a:xfrm>
            <a:prstGeom prst="upArrow">
              <a:avLst/>
            </a:prstGeom>
            <a:solidFill>
              <a:srgbClr val="4472C4"/>
            </a:solidFill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2" name="Arrow: Up 1021">
              <a:extLst>
                <a:ext uri="{FF2B5EF4-FFF2-40B4-BE49-F238E27FC236}">
                  <a16:creationId xmlns:a16="http://schemas.microsoft.com/office/drawing/2014/main" id="{F7D78B54-2BD4-EAAA-805D-8FD9E95C444F}"/>
                </a:ext>
              </a:extLst>
            </p:cNvPr>
            <p:cNvSpPr/>
            <p:nvPr/>
          </p:nvSpPr>
          <p:spPr>
            <a:xfrm>
              <a:off x="5163650" y="5515820"/>
              <a:ext cx="45719" cy="279558"/>
            </a:xfrm>
            <a:prstGeom prst="upArrow">
              <a:avLst/>
            </a:prstGeom>
            <a:solidFill>
              <a:srgbClr val="4472C4"/>
            </a:solidFill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023" name="Connector: Curved 1022">
              <a:extLst>
                <a:ext uri="{FF2B5EF4-FFF2-40B4-BE49-F238E27FC236}">
                  <a16:creationId xmlns:a16="http://schemas.microsoft.com/office/drawing/2014/main" id="{2AAFE530-A09D-D83E-B217-00E53705F96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523661" y="5556604"/>
              <a:ext cx="274229" cy="192664"/>
            </a:xfrm>
            <a:prstGeom prst="curvedConnector3">
              <a:avLst>
                <a:gd name="adj1" fmla="val 50000"/>
              </a:avLst>
            </a:prstGeom>
            <a:noFill/>
            <a:ln w="19050" cap="flat" cmpd="sng" algn="ctr">
              <a:solidFill>
                <a:srgbClr val="ED7D31"/>
              </a:solidFill>
              <a:prstDash val="solid"/>
              <a:miter lim="800000"/>
              <a:tailEnd type="triangl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024" name="Connector: Curved 1023">
              <a:extLst>
                <a:ext uri="{FF2B5EF4-FFF2-40B4-BE49-F238E27FC236}">
                  <a16:creationId xmlns:a16="http://schemas.microsoft.com/office/drawing/2014/main" id="{0A3085F0-9839-3BEC-50AE-D0603D9B104F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740200" y="5537605"/>
              <a:ext cx="279559" cy="235990"/>
            </a:xfrm>
            <a:prstGeom prst="curvedConnector3">
              <a:avLst>
                <a:gd name="adj1" fmla="val 50000"/>
              </a:avLst>
            </a:prstGeom>
            <a:noFill/>
            <a:ln w="19050" cap="flat" cmpd="sng" algn="ctr">
              <a:solidFill>
                <a:srgbClr val="ED7D31"/>
              </a:solidFill>
              <a:prstDash val="solid"/>
              <a:miter lim="800000"/>
              <a:tailEnd type="triangl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1025" name="Rectangle 1024">
              <a:extLst>
                <a:ext uri="{FF2B5EF4-FFF2-40B4-BE49-F238E27FC236}">
                  <a16:creationId xmlns:a16="http://schemas.microsoft.com/office/drawing/2014/main" id="{58B51027-D66F-F041-552B-98A1F0A1AE86}"/>
                </a:ext>
              </a:extLst>
            </p:cNvPr>
            <p:cNvSpPr/>
            <p:nvPr/>
          </p:nvSpPr>
          <p:spPr>
            <a:xfrm>
              <a:off x="4025875" y="5432676"/>
              <a:ext cx="1473479" cy="77942"/>
            </a:xfrm>
            <a:prstGeom prst="rect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6" name="Rectangle 1025">
              <a:extLst>
                <a:ext uri="{FF2B5EF4-FFF2-40B4-BE49-F238E27FC236}">
                  <a16:creationId xmlns:a16="http://schemas.microsoft.com/office/drawing/2014/main" id="{144FEFDA-9CFA-C908-159C-588F63376296}"/>
                </a:ext>
              </a:extLst>
            </p:cNvPr>
            <p:cNvSpPr/>
            <p:nvPr/>
          </p:nvSpPr>
          <p:spPr>
            <a:xfrm>
              <a:off x="4027106" y="5761675"/>
              <a:ext cx="1476844" cy="45719"/>
            </a:xfrm>
            <a:prstGeom prst="rect">
              <a:avLst/>
            </a:prstGeom>
            <a:pattFill prst="lgConfetti">
              <a:fgClr>
                <a:sysClr val="windowText" lastClr="000000"/>
              </a:fgClr>
              <a:bgClr>
                <a:sysClr val="window" lastClr="FFFFFF">
                  <a:lumMod val="75000"/>
                </a:sysClr>
              </a:bgClr>
            </a:patt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195" name="Straight Arrow Connector 1194">
            <a:extLst>
              <a:ext uri="{FF2B5EF4-FFF2-40B4-BE49-F238E27FC236}">
                <a16:creationId xmlns:a16="http://schemas.microsoft.com/office/drawing/2014/main" id="{29877464-CDA0-C770-D9A9-20203CB633B6}"/>
              </a:ext>
            </a:extLst>
          </p:cNvPr>
          <p:cNvCxnSpPr>
            <a:cxnSpLocks/>
            <a:stCxn id="465" idx="3"/>
            <a:endCxn id="471" idx="1"/>
          </p:cNvCxnSpPr>
          <p:nvPr/>
        </p:nvCxnSpPr>
        <p:spPr>
          <a:xfrm>
            <a:off x="3811999" y="1720296"/>
            <a:ext cx="1038755" cy="0"/>
          </a:xfrm>
          <a:prstGeom prst="straightConnector1">
            <a:avLst/>
          </a:prstGeom>
          <a:ln w="38100">
            <a:solidFill>
              <a:srgbClr val="FED34C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8" name="Straight Arrow Connector 1197">
            <a:extLst>
              <a:ext uri="{FF2B5EF4-FFF2-40B4-BE49-F238E27FC236}">
                <a16:creationId xmlns:a16="http://schemas.microsoft.com/office/drawing/2014/main" id="{5672892B-1992-6DA4-8A36-BAB20E2DE009}"/>
              </a:ext>
            </a:extLst>
          </p:cNvPr>
          <p:cNvCxnSpPr>
            <a:cxnSpLocks/>
            <a:stCxn id="471" idx="3"/>
            <a:endCxn id="466" idx="1"/>
          </p:cNvCxnSpPr>
          <p:nvPr/>
        </p:nvCxnSpPr>
        <p:spPr>
          <a:xfrm>
            <a:off x="7441528" y="1720296"/>
            <a:ext cx="1114905" cy="0"/>
          </a:xfrm>
          <a:prstGeom prst="straightConnector1">
            <a:avLst/>
          </a:prstGeom>
          <a:ln w="38100">
            <a:solidFill>
              <a:srgbClr val="FED34C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3" name="Connector: Elbow 1202">
            <a:extLst>
              <a:ext uri="{FF2B5EF4-FFF2-40B4-BE49-F238E27FC236}">
                <a16:creationId xmlns:a16="http://schemas.microsoft.com/office/drawing/2014/main" id="{6F28CFA4-C696-B45F-714C-96D089CA9C55}"/>
              </a:ext>
            </a:extLst>
          </p:cNvPr>
          <p:cNvCxnSpPr>
            <a:stCxn id="466" idx="0"/>
            <a:endCxn id="465" idx="0"/>
          </p:cNvCxnSpPr>
          <p:nvPr/>
        </p:nvCxnSpPr>
        <p:spPr>
          <a:xfrm rot="16200000" flipV="1">
            <a:off x="6146145" y="-2181907"/>
            <a:ext cx="12700" cy="7465852"/>
          </a:xfrm>
          <a:prstGeom prst="bentConnector3">
            <a:avLst>
              <a:gd name="adj1" fmla="val 1800000"/>
            </a:avLst>
          </a:prstGeom>
          <a:ln w="38100">
            <a:solidFill>
              <a:srgbClr val="FED34C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99" name="Picture 6" descr="University of Waterloo - GV Christian School">
            <a:extLst>
              <a:ext uri="{FF2B5EF4-FFF2-40B4-BE49-F238E27FC236}">
                <a16:creationId xmlns:a16="http://schemas.microsoft.com/office/drawing/2014/main" id="{43A08D37-9C0E-8431-653B-1487CE3365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43" b="29142"/>
          <a:stretch/>
        </p:blipFill>
        <p:spPr bwMode="auto">
          <a:xfrm>
            <a:off x="9753537" y="6198168"/>
            <a:ext cx="2438463" cy="56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4" name="Slide Number Placeholder 2">
            <a:extLst>
              <a:ext uri="{FF2B5EF4-FFF2-40B4-BE49-F238E27FC236}">
                <a16:creationId xmlns:a16="http://schemas.microsoft.com/office/drawing/2014/main" id="{36592B77-4521-C69E-4E95-C79BB1223DFF}"/>
              </a:ext>
            </a:extLst>
          </p:cNvPr>
          <p:cNvSpPr txBox="1">
            <a:spLocks/>
          </p:cNvSpPr>
          <p:nvPr/>
        </p:nvSpPr>
        <p:spPr>
          <a:xfrm>
            <a:off x="0" y="6491078"/>
            <a:ext cx="692728" cy="46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NL"/>
            </a:defPPr>
            <a:lvl1pPr marL="0" algn="ctr" defTabSz="914400" rtl="0" eaLnBrk="1" latinLnBrk="0" hangingPunct="1">
              <a:defRPr sz="1400" b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EC10D-CD46-426F-915E-6C78530279C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212" name="Rectangle 1211">
            <a:extLst>
              <a:ext uri="{FF2B5EF4-FFF2-40B4-BE49-F238E27FC236}">
                <a16:creationId xmlns:a16="http://schemas.microsoft.com/office/drawing/2014/main" id="{DAEE3F3B-2C55-6983-9B36-FA1DB77CC6DA}"/>
              </a:ext>
            </a:extLst>
          </p:cNvPr>
          <p:cNvSpPr/>
          <p:nvPr/>
        </p:nvSpPr>
        <p:spPr>
          <a:xfrm>
            <a:off x="0" y="0"/>
            <a:ext cx="12192000" cy="101760"/>
          </a:xfrm>
          <a:prstGeom prst="rect">
            <a:avLst/>
          </a:prstGeom>
          <a:solidFill>
            <a:srgbClr val="FED34C"/>
          </a:solidFill>
          <a:ln w="0">
            <a:solidFill>
              <a:srgbClr val="FED3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13" name="Title 1">
            <a:extLst>
              <a:ext uri="{FF2B5EF4-FFF2-40B4-BE49-F238E27FC236}">
                <a16:creationId xmlns:a16="http://schemas.microsoft.com/office/drawing/2014/main" id="{BFFA1498-4836-F562-14DD-4C89419B9D65}"/>
              </a:ext>
            </a:extLst>
          </p:cNvPr>
          <p:cNvSpPr txBox="1">
            <a:spLocks/>
          </p:cNvSpPr>
          <p:nvPr/>
        </p:nvSpPr>
        <p:spPr>
          <a:xfrm>
            <a:off x="332510" y="302140"/>
            <a:ext cx="11519064" cy="91003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January 1</a:t>
            </a:r>
            <a:r>
              <a:rPr lang="en-US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– Assistant Professor at the University of Waterloo, Canada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Advanced Manufacturing of Electrochemical Devices</a:t>
            </a:r>
          </a:p>
        </p:txBody>
      </p:sp>
    </p:spTree>
    <p:extLst>
      <p:ext uri="{BB962C8B-B14F-4D97-AF65-F5344CB8AC3E}">
        <p14:creationId xmlns:p14="http://schemas.microsoft.com/office/powerpoint/2010/main" val="35293378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C629C09D-4116-EC0A-B913-99722A2F8A4B}"/>
              </a:ext>
            </a:extLst>
          </p:cNvPr>
          <p:cNvSpPr txBox="1">
            <a:spLocks/>
          </p:cNvSpPr>
          <p:nvPr/>
        </p:nvSpPr>
        <p:spPr>
          <a:xfrm>
            <a:off x="241657" y="875394"/>
            <a:ext cx="4716729" cy="33746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9750" indent="-539750" algn="l" defTabSz="685783" rtl="0" eaLnBrk="1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1071563" indent="-531813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611313" indent="-541338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SzPct val="10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1562" indent="0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611313" indent="-530225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04" indent="-171446" algn="l" defTabSz="685783" rtl="0" eaLnBrk="1" latinLnBrk="0" hangingPunct="1">
              <a:lnSpc>
                <a:spcPct val="150000"/>
              </a:lnSpc>
              <a:spcBef>
                <a:spcPts val="375"/>
              </a:spcBef>
              <a:buClrTx/>
              <a:buFontTx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600" b="1" dirty="0"/>
              <a:t>Antoni Forner-Cuenca, Rik van Gorp, Vanesa Muñoz Perales (UC3M), Rémy Jacquemond, and Emre </a:t>
            </a:r>
            <a:r>
              <a:rPr lang="en-US" sz="1600" b="1" dirty="0" err="1"/>
              <a:t>Burak</a:t>
            </a:r>
            <a:r>
              <a:rPr lang="en-US" sz="1600" b="1" dirty="0"/>
              <a:t> Boz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1000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dirty="0"/>
              <a:t>Gabor Szendrei, Victor de Haas, Marit Kroese, Jacky Olinga, Mojtaba Barzegari, Zandrie Borneman, and the rest of </a:t>
            </a:r>
            <a:r>
              <a:rPr lang="en-US" sz="1600" b="1" dirty="0"/>
              <a:t>EMS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1000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i="1" dirty="0"/>
              <a:t>UW: </a:t>
            </a:r>
            <a:r>
              <a:rPr lang="en-US" sz="1600" dirty="0"/>
              <a:t>Jeff Gostick, Mohammad Amin Sadeghi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i="1" dirty="0"/>
              <a:t>PSI: </a:t>
            </a:r>
            <a:r>
              <a:rPr lang="en-US" sz="1600" dirty="0"/>
              <a:t>Pierre Boillat, Eric Ricardo Carreon Ruiz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i="1" dirty="0"/>
              <a:t>MIT: </a:t>
            </a:r>
            <a:r>
              <a:rPr lang="en-US" sz="1600" dirty="0"/>
              <a:t>Fikile Brushett, Kevin Tenny, Katharine Greco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NL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DECA3E-8C7F-50AD-EF72-B83197CA3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1208" y="4132633"/>
            <a:ext cx="2053260" cy="87996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86AAE3-4E30-4339-B613-CA41D4A371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27D3EC2-0A17-49D7-B47D-D238596C5B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6163" y="4823282"/>
            <a:ext cx="4614355" cy="202654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endParaRPr lang="en-US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600" b="1" dirty="0"/>
              <a:t>Contact: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600" u="sng" dirty="0">
                <a:latin typeface="Arial" charset="0"/>
                <a:ea typeface="Arial" charset="0"/>
                <a:cs typeface="Arial" charset="0"/>
              </a:rPr>
              <a:t>m.v.d.heijden@tue.nl</a:t>
            </a:r>
            <a:endParaRPr lang="en-US" sz="1600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600" u="sng" dirty="0">
                <a:latin typeface="Arial" charset="0"/>
                <a:ea typeface="Arial" charset="0"/>
                <a:cs typeface="Arial" charset="0"/>
              </a:rPr>
              <a:t>maximeheijden@outlook.nl</a:t>
            </a:r>
            <a:endParaRPr lang="en-US" sz="1600" u="sng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600" u="sng" dirty="0">
                <a:latin typeface="Arial" charset="0"/>
                <a:ea typeface="Arial" charset="0"/>
                <a:cs typeface="Arial" charset="0"/>
              </a:rPr>
              <a:t>https://maximevdheijden.github.io/</a:t>
            </a:r>
            <a:endParaRPr lang="en-US" sz="1400" u="sng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227D9B20-2D5B-4FEB-B95B-FB71F57962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10" y="3926315"/>
            <a:ext cx="798257" cy="1292605"/>
          </a:xfrm>
          <a:prstGeom prst="rect">
            <a:avLst/>
          </a:prstGeom>
        </p:spPr>
      </p:pic>
      <p:pic>
        <p:nvPicPr>
          <p:cNvPr id="2050" name="Picture 2" descr="European Research Council (ERC)">
            <a:extLst>
              <a:ext uri="{FF2B5EF4-FFF2-40B4-BE49-F238E27FC236}">
                <a16:creationId xmlns:a16="http://schemas.microsoft.com/office/drawing/2014/main" id="{D123FA9F-01AD-E930-1E7C-88FF7DDA0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10" y="3924107"/>
            <a:ext cx="2461953" cy="138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BC218C97-8346-700B-0ECF-3677D24E6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10" y="302140"/>
            <a:ext cx="11519064" cy="910036"/>
          </a:xfrm>
        </p:spPr>
        <p:txBody>
          <a:bodyPr/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Acknowledgments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</a:br>
            <a:endParaRPr lang="en-NL" dirty="0"/>
          </a:p>
        </p:txBody>
      </p:sp>
      <p:pic>
        <p:nvPicPr>
          <p:cNvPr id="2" name="Picture 1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179B05F6-9F2A-13C6-55AE-FD001A433D1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8" t="34590" r="10429" b="21880"/>
          <a:stretch/>
        </p:blipFill>
        <p:spPr>
          <a:xfrm>
            <a:off x="4958387" y="2306792"/>
            <a:ext cx="6991056" cy="2788675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04915630-F717-F66A-12C6-371932BF35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735" y="5524381"/>
            <a:ext cx="3071328" cy="1130470"/>
          </a:xfrm>
          <a:prstGeom prst="rect">
            <a:avLst/>
          </a:prstGeom>
        </p:spPr>
      </p:pic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E76C8A7-AFBE-283C-5856-16412ED8BB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376" y="5440852"/>
            <a:ext cx="3167461" cy="12700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0105A6-50D3-22C6-CA04-B8737049E0CD}"/>
              </a:ext>
            </a:extLst>
          </p:cNvPr>
          <p:cNvSpPr txBox="1"/>
          <p:nvPr/>
        </p:nvSpPr>
        <p:spPr>
          <a:xfrm>
            <a:off x="5222591" y="5213266"/>
            <a:ext cx="72336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latin typeface="Arial" charset="0"/>
                <a:cs typeface="Arial" charset="0"/>
              </a:rPr>
              <a:t>                     Till December 31</a:t>
            </a:r>
            <a:r>
              <a:rPr lang="en-US" sz="1600" i="1" baseline="30000" dirty="0">
                <a:latin typeface="Arial" charset="0"/>
                <a:cs typeface="Arial" charset="0"/>
              </a:rPr>
              <a:t>st</a:t>
            </a:r>
            <a:r>
              <a:rPr lang="en-US" sz="1600" i="1" dirty="0">
                <a:latin typeface="Arial" charset="0"/>
                <a:cs typeface="Arial" charset="0"/>
              </a:rPr>
              <a:t>:	     Starting January 2025:</a:t>
            </a:r>
            <a:endParaRPr lang="en-NL" sz="1600" i="1" dirty="0"/>
          </a:p>
        </p:txBody>
      </p:sp>
      <p:sp>
        <p:nvSpPr>
          <p:cNvPr id="14" name="AutoShape 2" descr="Emre B. Boz">
            <a:extLst>
              <a:ext uri="{FF2B5EF4-FFF2-40B4-BE49-F238E27FC236}">
                <a16:creationId xmlns:a16="http://schemas.microsoft.com/office/drawing/2014/main" id="{38A25309-A4EE-F2FA-B7C7-7E84455446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L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4EA9DC4-6214-62EF-3244-8519F3EA2D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66886" y="587709"/>
            <a:ext cx="1378951" cy="162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CAE1AF-E554-2849-083F-599216343B6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0427" r="17050"/>
          <a:stretch/>
        </p:blipFill>
        <p:spPr>
          <a:xfrm>
            <a:off x="7765027" y="587709"/>
            <a:ext cx="1296001" cy="162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93DE0E-1B8F-8B32-37C9-4CBA6146FE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65683" y="587709"/>
            <a:ext cx="1296547" cy="162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3D6955-7DEF-28C7-13C2-26664E3D36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64372" y="587709"/>
            <a:ext cx="1296000" cy="162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A3F820-8D79-6D65-F6A7-785F463182E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62738" y="587709"/>
            <a:ext cx="1296979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0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B38C504-A97A-408F-A045-458F17133FC7}"/>
              </a:ext>
            </a:extLst>
          </p:cNvPr>
          <p:cNvCxnSpPr/>
          <p:nvPr/>
        </p:nvCxnSpPr>
        <p:spPr>
          <a:xfrm>
            <a:off x="7435801" y="3454315"/>
            <a:ext cx="179832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EB93BD5-D24F-4C74-88FA-6CD578FACA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473"/>
          <a:stretch/>
        </p:blipFill>
        <p:spPr>
          <a:xfrm>
            <a:off x="9065176" y="2091349"/>
            <a:ext cx="2793113" cy="321017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D1CF00-F6C1-47AA-9F79-D884303D7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EC10D-CD46-426F-915E-6C78530279C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79B609-59E0-40D5-8436-D6B697C7BE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399"/>
          <a:stretch/>
        </p:blipFill>
        <p:spPr>
          <a:xfrm>
            <a:off x="6754511" y="2091350"/>
            <a:ext cx="3085176" cy="3210172"/>
          </a:xfrm>
          <a:prstGeom prst="rect">
            <a:avLst/>
          </a:prstGeom>
        </p:spPr>
      </p:pic>
      <p:sp>
        <p:nvSpPr>
          <p:cNvPr id="67" name="Footer Placeholder 3">
            <a:extLst>
              <a:ext uri="{FF2B5EF4-FFF2-40B4-BE49-F238E27FC236}">
                <a16:creationId xmlns:a16="http://schemas.microsoft.com/office/drawing/2014/main" id="{D8FF7B8F-6F61-47F6-8E66-6B8C587124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80068" y="6024100"/>
            <a:ext cx="9486491" cy="758820"/>
          </a:xfrm>
        </p:spPr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Darling, R. M., 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al., Energy Environ. Sci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3459–3477 (2014)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Noack, J., 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al., Energies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(2016)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Dmello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R., 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al., J. Power Sources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330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261–272 (2016)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Li, Z., 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al., </a:t>
            </a:r>
            <a:r>
              <a:rPr kumimoji="0" lang="fr-F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Joule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(2), 306-327 (2017)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2F70E5-51C3-EC6C-8566-0D762AECCBE7}"/>
              </a:ext>
            </a:extLst>
          </p:cNvPr>
          <p:cNvSpPr/>
          <p:nvPr/>
        </p:nvSpPr>
        <p:spPr>
          <a:xfrm>
            <a:off x="6778493" y="1081094"/>
            <a:ext cx="5129407" cy="433066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5B9D3202-CA9A-08F6-BC0C-F98A1E5742C2}"/>
              </a:ext>
            </a:extLst>
          </p:cNvPr>
          <p:cNvGrpSpPr/>
          <p:nvPr/>
        </p:nvGrpSpPr>
        <p:grpSpPr>
          <a:xfrm>
            <a:off x="394322" y="1723316"/>
            <a:ext cx="6148076" cy="3878791"/>
            <a:chOff x="230100" y="1728626"/>
            <a:chExt cx="6148076" cy="3878791"/>
          </a:xfrm>
        </p:grpSpPr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6B9BFC51-8332-27D1-CB80-E7E844049010}"/>
                </a:ext>
              </a:extLst>
            </p:cNvPr>
            <p:cNvGrpSpPr/>
            <p:nvPr/>
          </p:nvGrpSpPr>
          <p:grpSpPr>
            <a:xfrm>
              <a:off x="1645462" y="2445477"/>
              <a:ext cx="3220164" cy="2334864"/>
              <a:chOff x="1645462" y="2445477"/>
              <a:chExt cx="3220164" cy="2334864"/>
            </a:xfrm>
          </p:grpSpPr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D418A46B-700B-E1BB-5F9C-222E42D58DA5}"/>
                  </a:ext>
                </a:extLst>
              </p:cNvPr>
              <p:cNvSpPr/>
              <p:nvPr/>
            </p:nvSpPr>
            <p:spPr>
              <a:xfrm>
                <a:off x="1645462" y="2445477"/>
                <a:ext cx="1419652" cy="2334864"/>
              </a:xfrm>
              <a:prstGeom prst="rect">
                <a:avLst/>
              </a:prstGeom>
              <a:solidFill>
                <a:srgbClr val="C81919">
                  <a:alpha val="50000"/>
                </a:srgb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69CC6F58-C0D4-9F81-EEBE-BE4A5EBAB9ED}"/>
                  </a:ext>
                </a:extLst>
              </p:cNvPr>
              <p:cNvSpPr/>
              <p:nvPr/>
            </p:nvSpPr>
            <p:spPr>
              <a:xfrm>
                <a:off x="3445974" y="2445477"/>
                <a:ext cx="1419652" cy="2334864"/>
              </a:xfrm>
              <a:prstGeom prst="rect">
                <a:avLst/>
              </a:prstGeom>
              <a:solidFill>
                <a:srgbClr val="0066CC">
                  <a:alpha val="50000"/>
                </a:srgb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8" name="TextBox 217">
                <a:extLst>
                  <a:ext uri="{FF2B5EF4-FFF2-40B4-BE49-F238E27FC236}">
                    <a16:creationId xmlns:a16="http://schemas.microsoft.com/office/drawing/2014/main" id="{D492BB35-A743-9A70-373F-4812F3E50E89}"/>
                  </a:ext>
                </a:extLst>
              </p:cNvPr>
              <p:cNvSpPr txBox="1"/>
              <p:nvPr/>
            </p:nvSpPr>
            <p:spPr>
              <a:xfrm>
                <a:off x="1980061" y="2549808"/>
                <a:ext cx="7612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</a:rPr>
                  <a:t>Anode</a:t>
                </a:r>
                <a:endParaRPr kumimoji="0" lang="en-NL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9038921B-91F3-559B-818B-ECD3DEB59850}"/>
                  </a:ext>
                </a:extLst>
              </p:cNvPr>
              <p:cNvSpPr txBox="1"/>
              <p:nvPr/>
            </p:nvSpPr>
            <p:spPr>
              <a:xfrm>
                <a:off x="3691757" y="2549808"/>
                <a:ext cx="9306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</a:rPr>
                  <a:t>Cathode</a:t>
                </a:r>
                <a:endParaRPr kumimoji="0" lang="en-NL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0" name="Arrow: Curved Right 219">
                <a:extLst>
                  <a:ext uri="{FF2B5EF4-FFF2-40B4-BE49-F238E27FC236}">
                    <a16:creationId xmlns:a16="http://schemas.microsoft.com/office/drawing/2014/main" id="{EC4582B1-1193-4E49-0F2F-C503BEF91E7F}"/>
                  </a:ext>
                </a:extLst>
              </p:cNvPr>
              <p:cNvSpPr/>
              <p:nvPr/>
            </p:nvSpPr>
            <p:spPr>
              <a:xfrm flipV="1">
                <a:off x="1662740" y="3264711"/>
                <a:ext cx="349956" cy="817233"/>
              </a:xfrm>
              <a:prstGeom prst="curvedRightArrow">
                <a:avLst>
                  <a:gd name="adj1" fmla="val 2636"/>
                  <a:gd name="adj2" fmla="val 33101"/>
                  <a:gd name="adj3" fmla="val 19871"/>
                </a:avLst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1" name="Arrow: Curved Right 220">
                <a:extLst>
                  <a:ext uri="{FF2B5EF4-FFF2-40B4-BE49-F238E27FC236}">
                    <a16:creationId xmlns:a16="http://schemas.microsoft.com/office/drawing/2014/main" id="{852516FE-B997-90C2-F345-4E9C398329C7}"/>
                  </a:ext>
                </a:extLst>
              </p:cNvPr>
              <p:cNvSpPr/>
              <p:nvPr/>
            </p:nvSpPr>
            <p:spPr>
              <a:xfrm flipH="1">
                <a:off x="4511891" y="3264529"/>
                <a:ext cx="349956" cy="817233"/>
              </a:xfrm>
              <a:prstGeom prst="curvedRightArrow">
                <a:avLst>
                  <a:gd name="adj1" fmla="val 2636"/>
                  <a:gd name="adj2" fmla="val 33101"/>
                  <a:gd name="adj3" fmla="val 19871"/>
                </a:avLst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2" name="TextBox 221">
                <a:extLst>
                  <a:ext uri="{FF2B5EF4-FFF2-40B4-BE49-F238E27FC236}">
                    <a16:creationId xmlns:a16="http://schemas.microsoft.com/office/drawing/2014/main" id="{B26EA5B2-F5FB-07AE-0607-3CE253B9EBED}"/>
                  </a:ext>
                </a:extLst>
              </p:cNvPr>
              <p:cNvSpPr txBox="1"/>
              <p:nvPr/>
            </p:nvSpPr>
            <p:spPr>
              <a:xfrm>
                <a:off x="1991019" y="3904893"/>
                <a:ext cx="6542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</a:rPr>
                  <a:t>A</a:t>
                </a:r>
                <a:r>
                  <a:rPr kumimoji="0" lang="en-US" sz="1600" b="1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</a:rPr>
                  <a:t>(n-1)+</a:t>
                </a:r>
                <a:endParaRPr kumimoji="0" lang="en-NL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3" name="TextBox 222">
                <a:extLst>
                  <a:ext uri="{FF2B5EF4-FFF2-40B4-BE49-F238E27FC236}">
                    <a16:creationId xmlns:a16="http://schemas.microsoft.com/office/drawing/2014/main" id="{59E577BE-B561-7EF1-DE2A-CFCCD5C10AF8}"/>
                  </a:ext>
                </a:extLst>
              </p:cNvPr>
              <p:cNvSpPr txBox="1"/>
              <p:nvPr/>
            </p:nvSpPr>
            <p:spPr>
              <a:xfrm>
                <a:off x="1990132" y="3171030"/>
                <a:ext cx="45954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</a:rPr>
                  <a:t>A</a:t>
                </a:r>
                <a:r>
                  <a:rPr kumimoji="0" lang="en-US" sz="1600" b="1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</a:rPr>
                  <a:t>n+</a:t>
                </a:r>
                <a:endParaRPr kumimoji="0" lang="en-NL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4" name="TextBox 223">
                <a:extLst>
                  <a:ext uri="{FF2B5EF4-FFF2-40B4-BE49-F238E27FC236}">
                    <a16:creationId xmlns:a16="http://schemas.microsoft.com/office/drawing/2014/main" id="{7DB634FF-30F5-EB7E-81C8-0696D700C977}"/>
                  </a:ext>
                </a:extLst>
              </p:cNvPr>
              <p:cNvSpPr txBox="1"/>
              <p:nvPr/>
            </p:nvSpPr>
            <p:spPr>
              <a:xfrm>
                <a:off x="3854741" y="3905895"/>
                <a:ext cx="6542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</a:rPr>
                  <a:t>A</a:t>
                </a:r>
                <a:r>
                  <a:rPr kumimoji="0" lang="en-US" sz="1600" b="1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</a:rPr>
                  <a:t>(n-1)+</a:t>
                </a:r>
                <a:endParaRPr kumimoji="0" lang="en-NL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5" name="TextBox 224">
                <a:extLst>
                  <a:ext uri="{FF2B5EF4-FFF2-40B4-BE49-F238E27FC236}">
                    <a16:creationId xmlns:a16="http://schemas.microsoft.com/office/drawing/2014/main" id="{2DD4DB10-2395-0E27-4DB8-74501139652F}"/>
                  </a:ext>
                </a:extLst>
              </p:cNvPr>
              <p:cNvSpPr txBox="1"/>
              <p:nvPr/>
            </p:nvSpPr>
            <p:spPr>
              <a:xfrm>
                <a:off x="4051681" y="3172080"/>
                <a:ext cx="45954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</a:rPr>
                  <a:t>A</a:t>
                </a:r>
                <a:r>
                  <a:rPr kumimoji="0" lang="en-US" sz="1600" b="1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</a:rPr>
                  <a:t>n+</a:t>
                </a:r>
                <a:endParaRPr kumimoji="0" lang="en-NL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74BD1DE2-1656-B354-1348-DB2A1A3B6A19}"/>
                </a:ext>
              </a:extLst>
            </p:cNvPr>
            <p:cNvGrpSpPr/>
            <p:nvPr/>
          </p:nvGrpSpPr>
          <p:grpSpPr>
            <a:xfrm>
              <a:off x="2159298" y="2445477"/>
              <a:ext cx="2192082" cy="2334864"/>
              <a:chOff x="2159298" y="2445477"/>
              <a:chExt cx="2192082" cy="2334864"/>
            </a:xfrm>
          </p:grpSpPr>
          <p:grpSp>
            <p:nvGrpSpPr>
              <p:cNvPr id="210" name="Group 209">
                <a:extLst>
                  <a:ext uri="{FF2B5EF4-FFF2-40B4-BE49-F238E27FC236}">
                    <a16:creationId xmlns:a16="http://schemas.microsoft.com/office/drawing/2014/main" id="{CAE12B2B-2DD7-7D47-85DD-94BAAA133845}"/>
                  </a:ext>
                </a:extLst>
              </p:cNvPr>
              <p:cNvGrpSpPr/>
              <p:nvPr/>
            </p:nvGrpSpPr>
            <p:grpSpPr>
              <a:xfrm>
                <a:off x="3053970" y="2445477"/>
                <a:ext cx="401788" cy="2334864"/>
                <a:chOff x="3053970" y="2445477"/>
                <a:chExt cx="401788" cy="2334864"/>
              </a:xfrm>
            </p:grpSpPr>
            <p:sp>
              <p:nvSpPr>
                <p:cNvPr id="214" name="Rectangle 213">
                  <a:extLst>
                    <a:ext uri="{FF2B5EF4-FFF2-40B4-BE49-F238E27FC236}">
                      <a16:creationId xmlns:a16="http://schemas.microsoft.com/office/drawing/2014/main" id="{9E2DBDC9-54B3-2A4D-E9AB-E4079666EF97}"/>
                    </a:ext>
                  </a:extLst>
                </p:cNvPr>
                <p:cNvSpPr/>
                <p:nvPr/>
              </p:nvSpPr>
              <p:spPr>
                <a:xfrm>
                  <a:off x="3053970" y="2445477"/>
                  <a:ext cx="401788" cy="2334864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5" name="TextBox 214">
                  <a:extLst>
                    <a:ext uri="{FF2B5EF4-FFF2-40B4-BE49-F238E27FC236}">
                      <a16:creationId xmlns:a16="http://schemas.microsoft.com/office/drawing/2014/main" id="{27EA35DB-FFFE-35D9-38F5-AF4E9A7CF724}"/>
                    </a:ext>
                  </a:extLst>
                </p:cNvPr>
                <p:cNvSpPr txBox="1"/>
                <p:nvPr/>
              </p:nvSpPr>
              <p:spPr>
                <a:xfrm rot="16200000">
                  <a:off x="2656682" y="3455957"/>
                  <a:ext cx="1165703" cy="3138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Times New Roman" panose="02020603050405020304" pitchFamily="18" charset="0"/>
                    </a:rPr>
                    <a:t>Membrane</a:t>
                  </a:r>
                  <a:endParaRPr kumimoji="0" lang="en-NL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211" name="Straight Arrow Connector 210">
                <a:extLst>
                  <a:ext uri="{FF2B5EF4-FFF2-40B4-BE49-F238E27FC236}">
                    <a16:creationId xmlns:a16="http://schemas.microsoft.com/office/drawing/2014/main" id="{0A40EF0B-17A2-FCD4-3D4C-A8D109BAAC50}"/>
                  </a:ext>
                </a:extLst>
              </p:cNvPr>
              <p:cNvCxnSpPr/>
              <p:nvPr/>
            </p:nvCxnSpPr>
            <p:spPr>
              <a:xfrm>
                <a:off x="2676592" y="4515466"/>
                <a:ext cx="115359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2" name="TextBox 211">
                <a:extLst>
                  <a:ext uri="{FF2B5EF4-FFF2-40B4-BE49-F238E27FC236}">
                    <a16:creationId xmlns:a16="http://schemas.microsoft.com/office/drawing/2014/main" id="{0B7BB1B4-D067-88FA-B607-19D7B0256A8A}"/>
                  </a:ext>
                </a:extLst>
              </p:cNvPr>
              <p:cNvSpPr txBox="1"/>
              <p:nvPr/>
            </p:nvSpPr>
            <p:spPr>
              <a:xfrm>
                <a:off x="2159298" y="4353695"/>
                <a:ext cx="5620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</a:rPr>
                  <a:t>Ions</a:t>
                </a:r>
                <a:endParaRPr kumimoji="0" lang="en-NL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3" name="TextBox 212">
                <a:extLst>
                  <a:ext uri="{FF2B5EF4-FFF2-40B4-BE49-F238E27FC236}">
                    <a16:creationId xmlns:a16="http://schemas.microsoft.com/office/drawing/2014/main" id="{C1C90EBE-3BEC-33EA-E5E3-ACB0493D0D9E}"/>
                  </a:ext>
                </a:extLst>
              </p:cNvPr>
              <p:cNvSpPr txBox="1"/>
              <p:nvPr/>
            </p:nvSpPr>
            <p:spPr>
              <a:xfrm>
                <a:off x="3789286" y="4354919"/>
                <a:ext cx="5620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</a:rPr>
                  <a:t>Ions</a:t>
                </a:r>
                <a:endParaRPr kumimoji="0" lang="en-NL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B7DE8445-990D-7EDF-072F-6601DCE28BB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78718" y="1862614"/>
              <a:ext cx="0" cy="5778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BDF5B61C-087B-2E35-4A10-FF5973765D7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50616" y="1861519"/>
              <a:ext cx="0" cy="5778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6DBEF1CB-B099-9059-E6EB-BC685CB2A5E0}"/>
                </a:ext>
              </a:extLst>
            </p:cNvPr>
            <p:cNvCxnSpPr>
              <a:cxnSpLocks/>
            </p:cNvCxnSpPr>
            <p:nvPr/>
          </p:nvCxnSpPr>
          <p:spPr>
            <a:xfrm>
              <a:off x="1471646" y="1878040"/>
              <a:ext cx="356895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975D7BB3-719A-688F-2807-92768B774E14}"/>
                </a:ext>
              </a:extLst>
            </p:cNvPr>
            <p:cNvSpPr/>
            <p:nvPr/>
          </p:nvSpPr>
          <p:spPr>
            <a:xfrm>
              <a:off x="2859384" y="1728626"/>
              <a:ext cx="760300" cy="31445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Load</a:t>
              </a:r>
              <a:endParaRPr kumimoji="0" lang="en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C00C0CF4-C835-FC87-AEC8-EB6A18D2C8BB}"/>
                </a:ext>
              </a:extLst>
            </p:cNvPr>
            <p:cNvGrpSpPr/>
            <p:nvPr/>
          </p:nvGrpSpPr>
          <p:grpSpPr>
            <a:xfrm>
              <a:off x="1309004" y="2433851"/>
              <a:ext cx="3906579" cy="2346490"/>
              <a:chOff x="1309004" y="2433851"/>
              <a:chExt cx="3906579" cy="2346490"/>
            </a:xfrm>
          </p:grpSpPr>
          <p:grpSp>
            <p:nvGrpSpPr>
              <p:cNvPr id="200" name="Group 199">
                <a:extLst>
                  <a:ext uri="{FF2B5EF4-FFF2-40B4-BE49-F238E27FC236}">
                    <a16:creationId xmlns:a16="http://schemas.microsoft.com/office/drawing/2014/main" id="{55F0AFF5-1CD8-7D47-F91B-EE240C62C004}"/>
                  </a:ext>
                </a:extLst>
              </p:cNvPr>
              <p:cNvGrpSpPr/>
              <p:nvPr/>
            </p:nvGrpSpPr>
            <p:grpSpPr>
              <a:xfrm>
                <a:off x="1309004" y="2445477"/>
                <a:ext cx="3906579" cy="2334864"/>
                <a:chOff x="1309004" y="2445477"/>
                <a:chExt cx="3906579" cy="2334864"/>
              </a:xfrm>
            </p:grpSpPr>
            <p:sp>
              <p:nvSpPr>
                <p:cNvPr id="207" name="Rectangle 206">
                  <a:extLst>
                    <a:ext uri="{FF2B5EF4-FFF2-40B4-BE49-F238E27FC236}">
                      <a16:creationId xmlns:a16="http://schemas.microsoft.com/office/drawing/2014/main" id="{51D802C3-45D1-1B06-9FE5-C83AC29C5E1F}"/>
                    </a:ext>
                  </a:extLst>
                </p:cNvPr>
                <p:cNvSpPr/>
                <p:nvPr/>
              </p:nvSpPr>
              <p:spPr>
                <a:xfrm>
                  <a:off x="4865627" y="2445477"/>
                  <a:ext cx="349956" cy="2334864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8" name="Rectangle 207">
                  <a:extLst>
                    <a:ext uri="{FF2B5EF4-FFF2-40B4-BE49-F238E27FC236}">
                      <a16:creationId xmlns:a16="http://schemas.microsoft.com/office/drawing/2014/main" id="{704E571B-0C96-969C-4C1A-5E623B4FC283}"/>
                    </a:ext>
                  </a:extLst>
                </p:cNvPr>
                <p:cNvSpPr/>
                <p:nvPr/>
              </p:nvSpPr>
              <p:spPr>
                <a:xfrm>
                  <a:off x="1309004" y="2445477"/>
                  <a:ext cx="349956" cy="2334864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9" name="TextBox 208">
                  <a:extLst>
                    <a:ext uri="{FF2B5EF4-FFF2-40B4-BE49-F238E27FC236}">
                      <a16:creationId xmlns:a16="http://schemas.microsoft.com/office/drawing/2014/main" id="{117FDC46-73B8-ABB1-9556-E705DD7ED611}"/>
                    </a:ext>
                  </a:extLst>
                </p:cNvPr>
                <p:cNvSpPr txBox="1"/>
                <p:nvPr/>
              </p:nvSpPr>
              <p:spPr>
                <a:xfrm rot="16200000">
                  <a:off x="626704" y="3455963"/>
                  <a:ext cx="1689886" cy="3138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Times New Roman" panose="02020603050405020304" pitchFamily="18" charset="0"/>
                    </a:rPr>
                    <a:t>Current collector</a:t>
                  </a:r>
                  <a:endParaRPr kumimoji="0" lang="en-NL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8D66834A-1891-7E67-DAD6-18439EFA9F9E}"/>
                  </a:ext>
                </a:extLst>
              </p:cNvPr>
              <p:cNvGrpSpPr/>
              <p:nvPr/>
            </p:nvGrpSpPr>
            <p:grpSpPr>
              <a:xfrm>
                <a:off x="1324856" y="2433851"/>
                <a:ext cx="318353" cy="338554"/>
                <a:chOff x="6419650" y="141739"/>
                <a:chExt cx="427863" cy="421869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AF1B8B3E-81FD-2F26-2BC7-BC119C64E9E6}"/>
                    </a:ext>
                  </a:extLst>
                </p:cNvPr>
                <p:cNvSpPr/>
                <p:nvPr/>
              </p:nvSpPr>
              <p:spPr>
                <a:xfrm>
                  <a:off x="6457950" y="219075"/>
                  <a:ext cx="324000" cy="324000"/>
                </a:xfrm>
                <a:prstGeom prst="ellipse">
                  <a:avLst/>
                </a:prstGeom>
                <a:solidFill>
                  <a:srgbClr val="36B8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06" name="TextBox 205">
                  <a:extLst>
                    <a:ext uri="{FF2B5EF4-FFF2-40B4-BE49-F238E27FC236}">
                      <a16:creationId xmlns:a16="http://schemas.microsoft.com/office/drawing/2014/main" id="{0AFC0A41-33F7-488A-8157-7064861D33B2}"/>
                    </a:ext>
                  </a:extLst>
                </p:cNvPr>
                <p:cNvSpPr txBox="1"/>
                <p:nvPr/>
              </p:nvSpPr>
              <p:spPr>
                <a:xfrm>
                  <a:off x="6419650" y="141739"/>
                  <a:ext cx="427863" cy="4218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Arial" charset="0"/>
                      <a:cs typeface="Times New Roman" panose="02020603050405020304" pitchFamily="18" charset="0"/>
                    </a:rPr>
                    <a:t>e</a:t>
                  </a:r>
                  <a:r>
                    <a:rPr kumimoji="0" lang="en-US" sz="1600" b="0" i="0" u="none" strike="noStrike" kern="1200" cap="none" spc="0" normalizeH="0" baseline="30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Arial" charset="0"/>
                      <a:cs typeface="Times New Roman" panose="02020603050405020304" pitchFamily="18" charset="0"/>
                    </a:rPr>
                    <a:t>-</a:t>
                  </a:r>
                  <a:endParaRPr kumimoji="0" lang="en-NL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26E5AB05-9E7C-3275-5DCF-E5CAE813B1F5}"/>
                  </a:ext>
                </a:extLst>
              </p:cNvPr>
              <p:cNvGrpSpPr/>
              <p:nvPr/>
            </p:nvGrpSpPr>
            <p:grpSpPr>
              <a:xfrm>
                <a:off x="4882618" y="3451865"/>
                <a:ext cx="318353" cy="338554"/>
                <a:chOff x="6419650" y="141739"/>
                <a:chExt cx="427863" cy="421869"/>
              </a:xfrm>
            </p:grpSpPr>
            <p:sp>
              <p:nvSpPr>
                <p:cNvPr id="203" name="Oval 202">
                  <a:extLst>
                    <a:ext uri="{FF2B5EF4-FFF2-40B4-BE49-F238E27FC236}">
                      <a16:creationId xmlns:a16="http://schemas.microsoft.com/office/drawing/2014/main" id="{F2D34651-D993-648A-0B1D-4609C585F1CB}"/>
                    </a:ext>
                  </a:extLst>
                </p:cNvPr>
                <p:cNvSpPr/>
                <p:nvPr/>
              </p:nvSpPr>
              <p:spPr>
                <a:xfrm>
                  <a:off x="6457950" y="219075"/>
                  <a:ext cx="324000" cy="324000"/>
                </a:xfrm>
                <a:prstGeom prst="ellipse">
                  <a:avLst/>
                </a:prstGeom>
                <a:solidFill>
                  <a:srgbClr val="36B8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04" name="TextBox 203">
                  <a:extLst>
                    <a:ext uri="{FF2B5EF4-FFF2-40B4-BE49-F238E27FC236}">
                      <a16:creationId xmlns:a16="http://schemas.microsoft.com/office/drawing/2014/main" id="{92642C88-A392-10DF-EFDB-DB44AD61E710}"/>
                    </a:ext>
                  </a:extLst>
                </p:cNvPr>
                <p:cNvSpPr txBox="1"/>
                <p:nvPr/>
              </p:nvSpPr>
              <p:spPr>
                <a:xfrm>
                  <a:off x="6419650" y="141739"/>
                  <a:ext cx="427863" cy="4218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Arial" charset="0"/>
                      <a:cs typeface="Times New Roman" panose="02020603050405020304" pitchFamily="18" charset="0"/>
                    </a:rPr>
                    <a:t>e</a:t>
                  </a:r>
                  <a:r>
                    <a:rPr kumimoji="0" lang="en-US" sz="1600" b="0" i="0" u="none" strike="noStrike" kern="1200" cap="none" spc="0" normalizeH="0" baseline="30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Arial" charset="0"/>
                      <a:cs typeface="Times New Roman" panose="02020603050405020304" pitchFamily="18" charset="0"/>
                    </a:rPr>
                    <a:t>-</a:t>
                  </a:r>
                  <a:endParaRPr kumimoji="0" lang="en-NL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F9B49A0A-C9B9-F46E-6721-727D70F18BC4}"/>
                </a:ext>
              </a:extLst>
            </p:cNvPr>
            <p:cNvGrpSpPr/>
            <p:nvPr/>
          </p:nvGrpSpPr>
          <p:grpSpPr>
            <a:xfrm>
              <a:off x="230100" y="2923985"/>
              <a:ext cx="6148076" cy="1370884"/>
              <a:chOff x="-528024" y="3229071"/>
              <a:chExt cx="6118519" cy="1264915"/>
            </a:xfrm>
          </p:grpSpPr>
          <p:grpSp>
            <p:nvGrpSpPr>
              <p:cNvPr id="192" name="Group 191">
                <a:extLst>
                  <a:ext uri="{FF2B5EF4-FFF2-40B4-BE49-F238E27FC236}">
                    <a16:creationId xmlns:a16="http://schemas.microsoft.com/office/drawing/2014/main" id="{0FD024BA-1E49-FE37-867E-D388AD2DB58A}"/>
                  </a:ext>
                </a:extLst>
              </p:cNvPr>
              <p:cNvGrpSpPr/>
              <p:nvPr/>
            </p:nvGrpSpPr>
            <p:grpSpPr>
              <a:xfrm>
                <a:off x="4703115" y="3229071"/>
                <a:ext cx="842742" cy="1264915"/>
                <a:chOff x="448042" y="4133850"/>
                <a:chExt cx="904875" cy="1228725"/>
              </a:xfrm>
            </p:grpSpPr>
            <p:sp>
              <p:nvSpPr>
                <p:cNvPr id="198" name="Cylinder 197">
                  <a:extLst>
                    <a:ext uri="{FF2B5EF4-FFF2-40B4-BE49-F238E27FC236}">
                      <a16:creationId xmlns:a16="http://schemas.microsoft.com/office/drawing/2014/main" id="{920FE94C-1FBF-2EB6-DB31-DE68195278D7}"/>
                    </a:ext>
                  </a:extLst>
                </p:cNvPr>
                <p:cNvSpPr/>
                <p:nvPr/>
              </p:nvSpPr>
              <p:spPr>
                <a:xfrm>
                  <a:off x="448042" y="4133850"/>
                  <a:ext cx="904875" cy="1228725"/>
                </a:xfrm>
                <a:prstGeom prst="can">
                  <a:avLst/>
                </a:prstGeom>
                <a:solidFill>
                  <a:srgbClr val="7FB2E5"/>
                </a:solidFill>
                <a:ln w="12700" cap="flat" cmpd="sng" algn="ctr">
                  <a:solidFill>
                    <a:srgbClr val="408CD8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9" name="Cylinder 198">
                  <a:extLst>
                    <a:ext uri="{FF2B5EF4-FFF2-40B4-BE49-F238E27FC236}">
                      <a16:creationId xmlns:a16="http://schemas.microsoft.com/office/drawing/2014/main" id="{7F6D82C6-6491-C047-7436-72FF7B4B8D75}"/>
                    </a:ext>
                  </a:extLst>
                </p:cNvPr>
                <p:cNvSpPr/>
                <p:nvPr/>
              </p:nvSpPr>
              <p:spPr>
                <a:xfrm>
                  <a:off x="484110" y="4555336"/>
                  <a:ext cx="836587" cy="771525"/>
                </a:xfrm>
                <a:prstGeom prst="can">
                  <a:avLst/>
                </a:prstGeom>
                <a:solidFill>
                  <a:srgbClr val="408CD8">
                    <a:alpha val="80000"/>
                  </a:srgbClr>
                </a:solidFill>
                <a:ln w="12700" cap="flat" cmpd="sng" algn="ctr">
                  <a:solidFill>
                    <a:srgbClr val="408CD8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93" name="Group 192">
                <a:extLst>
                  <a:ext uri="{FF2B5EF4-FFF2-40B4-BE49-F238E27FC236}">
                    <a16:creationId xmlns:a16="http://schemas.microsoft.com/office/drawing/2014/main" id="{D62084FD-A474-F99A-D559-221FF3C55286}"/>
                  </a:ext>
                </a:extLst>
              </p:cNvPr>
              <p:cNvGrpSpPr/>
              <p:nvPr/>
            </p:nvGrpSpPr>
            <p:grpSpPr>
              <a:xfrm>
                <a:off x="-528024" y="3229071"/>
                <a:ext cx="842742" cy="1264915"/>
                <a:chOff x="64953" y="4133850"/>
                <a:chExt cx="904875" cy="1228725"/>
              </a:xfrm>
            </p:grpSpPr>
            <p:sp>
              <p:nvSpPr>
                <p:cNvPr id="196" name="Cylinder 195">
                  <a:extLst>
                    <a:ext uri="{FF2B5EF4-FFF2-40B4-BE49-F238E27FC236}">
                      <a16:creationId xmlns:a16="http://schemas.microsoft.com/office/drawing/2014/main" id="{A38FB993-E7EB-04F9-04EE-46314C3C0EBF}"/>
                    </a:ext>
                  </a:extLst>
                </p:cNvPr>
                <p:cNvSpPr/>
                <p:nvPr/>
              </p:nvSpPr>
              <p:spPr>
                <a:xfrm>
                  <a:off x="64953" y="4133850"/>
                  <a:ext cx="904875" cy="1228725"/>
                </a:xfrm>
                <a:prstGeom prst="can">
                  <a:avLst/>
                </a:prstGeom>
                <a:solidFill>
                  <a:srgbClr val="E38C8C"/>
                </a:solidFill>
                <a:ln w="12700" cap="flat" cmpd="sng" algn="ctr">
                  <a:solidFill>
                    <a:srgbClr val="D75B5B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7" name="Cylinder 196">
                  <a:extLst>
                    <a:ext uri="{FF2B5EF4-FFF2-40B4-BE49-F238E27FC236}">
                      <a16:creationId xmlns:a16="http://schemas.microsoft.com/office/drawing/2014/main" id="{97EC569E-8128-F3A0-44FA-B85F4C441973}"/>
                    </a:ext>
                  </a:extLst>
                </p:cNvPr>
                <p:cNvSpPr/>
                <p:nvPr/>
              </p:nvSpPr>
              <p:spPr>
                <a:xfrm>
                  <a:off x="101023" y="4555336"/>
                  <a:ext cx="836589" cy="771525"/>
                </a:xfrm>
                <a:prstGeom prst="can">
                  <a:avLst/>
                </a:prstGeom>
                <a:solidFill>
                  <a:srgbClr val="D75B5B">
                    <a:alpha val="80000"/>
                  </a:srgbClr>
                </a:solidFill>
                <a:ln w="12700" cap="flat" cmpd="sng" algn="ctr">
                  <a:solidFill>
                    <a:srgbClr val="D75B5B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5164867E-7E0F-2234-2538-CD440CA4D101}"/>
                  </a:ext>
                </a:extLst>
              </p:cNvPr>
              <p:cNvSpPr txBox="1"/>
              <p:nvPr/>
            </p:nvSpPr>
            <p:spPr>
              <a:xfrm>
                <a:off x="4668726" y="3985216"/>
                <a:ext cx="921769" cy="274929"/>
              </a:xfrm>
              <a:prstGeom prst="rect">
                <a:avLst/>
              </a:prstGeom>
              <a:noFill/>
            </p:spPr>
            <p:txBody>
              <a:bodyPr wrap="none" tIns="3600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</a:rPr>
                  <a:t>Catholyte</a:t>
                </a:r>
                <a:endParaRPr kumimoji="0" lang="en-NL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37DCFC41-87F1-E298-E673-32E0EDDC649D}"/>
                  </a:ext>
                </a:extLst>
              </p:cNvPr>
              <p:cNvSpPr txBox="1"/>
              <p:nvPr/>
            </p:nvSpPr>
            <p:spPr>
              <a:xfrm>
                <a:off x="-492771" y="3985216"/>
                <a:ext cx="775340" cy="274929"/>
              </a:xfrm>
              <a:prstGeom prst="rect">
                <a:avLst/>
              </a:prstGeom>
              <a:noFill/>
            </p:spPr>
            <p:txBody>
              <a:bodyPr wrap="none" tIns="3600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</a:rPr>
                  <a:t>Anolyte</a:t>
                </a:r>
                <a:endParaRPr kumimoji="0" lang="en-NL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0E3B55BC-E125-72F8-8AFB-6CCB52589365}"/>
                </a:ext>
              </a:extLst>
            </p:cNvPr>
            <p:cNvGrpSpPr/>
            <p:nvPr/>
          </p:nvGrpSpPr>
          <p:grpSpPr>
            <a:xfrm>
              <a:off x="653506" y="2445477"/>
              <a:ext cx="5256410" cy="2334867"/>
              <a:chOff x="653506" y="2445477"/>
              <a:chExt cx="5256410" cy="2334867"/>
            </a:xfrm>
          </p:grpSpPr>
          <p:cxnSp>
            <p:nvCxnSpPr>
              <p:cNvPr id="188" name="Connector: Elbow 187">
                <a:extLst>
                  <a:ext uri="{FF2B5EF4-FFF2-40B4-BE49-F238E27FC236}">
                    <a16:creationId xmlns:a16="http://schemas.microsoft.com/office/drawing/2014/main" id="{9FEA6C94-3603-12AD-125A-14E415B878BB}"/>
                  </a:ext>
                </a:extLst>
              </p:cNvPr>
              <p:cNvCxnSpPr>
                <a:stCxn id="216" idx="0"/>
                <a:endCxn id="196" idx="1"/>
              </p:cNvCxnSpPr>
              <p:nvPr/>
            </p:nvCxnSpPr>
            <p:spPr>
              <a:xfrm rot="16200000" flipH="1" flipV="1">
                <a:off x="1265143" y="1833840"/>
                <a:ext cx="478508" cy="1701781"/>
              </a:xfrm>
              <a:prstGeom prst="bentConnector3">
                <a:avLst>
                  <a:gd name="adj1" fmla="val -55092"/>
                </a:avLst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Connector: Elbow 188">
                <a:extLst>
                  <a:ext uri="{FF2B5EF4-FFF2-40B4-BE49-F238E27FC236}">
                    <a16:creationId xmlns:a16="http://schemas.microsoft.com/office/drawing/2014/main" id="{E7A46C39-0DA7-965F-A48D-61F55A456640}"/>
                  </a:ext>
                </a:extLst>
              </p:cNvPr>
              <p:cNvCxnSpPr>
                <a:cxnSpLocks/>
                <a:stCxn id="196" idx="3"/>
                <a:endCxn id="216" idx="2"/>
              </p:cNvCxnSpPr>
              <p:nvPr/>
            </p:nvCxnSpPr>
            <p:spPr>
              <a:xfrm rot="16200000" flipH="1">
                <a:off x="1261661" y="3686715"/>
                <a:ext cx="485472" cy="1701781"/>
              </a:xfrm>
              <a:prstGeom prst="bentConnector3">
                <a:avLst>
                  <a:gd name="adj1" fmla="val 158113"/>
                </a:avLst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Connector: Elbow 189">
                <a:extLst>
                  <a:ext uri="{FF2B5EF4-FFF2-40B4-BE49-F238E27FC236}">
                    <a16:creationId xmlns:a16="http://schemas.microsoft.com/office/drawing/2014/main" id="{608E8521-828C-13AB-7C56-B4971927AD99}"/>
                  </a:ext>
                </a:extLst>
              </p:cNvPr>
              <p:cNvCxnSpPr>
                <a:cxnSpLocks/>
                <a:stCxn id="217" idx="0"/>
                <a:endCxn id="198" idx="1"/>
              </p:cNvCxnSpPr>
              <p:nvPr/>
            </p:nvCxnSpPr>
            <p:spPr>
              <a:xfrm rot="16200000" flipH="1">
                <a:off x="4793604" y="1807674"/>
                <a:ext cx="478508" cy="1754116"/>
              </a:xfrm>
              <a:prstGeom prst="bentConnector3">
                <a:avLst>
                  <a:gd name="adj1" fmla="val -55092"/>
                </a:avLst>
              </a:prstGeom>
              <a:ln w="38100">
                <a:solidFill>
                  <a:srgbClr val="408CD8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Connector: Elbow 190">
                <a:extLst>
                  <a:ext uri="{FF2B5EF4-FFF2-40B4-BE49-F238E27FC236}">
                    <a16:creationId xmlns:a16="http://schemas.microsoft.com/office/drawing/2014/main" id="{FBFF7042-5D12-0B30-0782-E81C0A8A5B9D}"/>
                  </a:ext>
                </a:extLst>
              </p:cNvPr>
              <p:cNvCxnSpPr>
                <a:cxnSpLocks/>
                <a:stCxn id="198" idx="3"/>
                <a:endCxn id="217" idx="2"/>
              </p:cNvCxnSpPr>
              <p:nvPr/>
            </p:nvCxnSpPr>
            <p:spPr>
              <a:xfrm rot="5400000">
                <a:off x="4790122" y="3660550"/>
                <a:ext cx="485472" cy="1754116"/>
              </a:xfrm>
              <a:prstGeom prst="bentConnector3">
                <a:avLst>
                  <a:gd name="adj1" fmla="val 158168"/>
                </a:avLst>
              </a:prstGeom>
              <a:ln w="38100">
                <a:solidFill>
                  <a:srgbClr val="408CD8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788FA11B-8A9C-2F83-A88A-E62EE1A29FDA}"/>
                </a:ext>
              </a:extLst>
            </p:cNvPr>
            <p:cNvSpPr txBox="1"/>
            <p:nvPr/>
          </p:nvSpPr>
          <p:spPr>
            <a:xfrm>
              <a:off x="1184898" y="5270726"/>
              <a:ext cx="584381" cy="335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Pump</a:t>
              </a:r>
              <a:endParaRPr kumimoji="0" lang="en-NL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83" name="Isosceles Triangle 182">
              <a:extLst>
                <a:ext uri="{FF2B5EF4-FFF2-40B4-BE49-F238E27FC236}">
                  <a16:creationId xmlns:a16="http://schemas.microsoft.com/office/drawing/2014/main" id="{39166070-4788-8EE5-514E-C01615FA92A6}"/>
                </a:ext>
              </a:extLst>
            </p:cNvPr>
            <p:cNvSpPr/>
            <p:nvPr/>
          </p:nvSpPr>
          <p:spPr>
            <a:xfrm>
              <a:off x="1320983" y="4940628"/>
              <a:ext cx="306206" cy="345205"/>
            </a:xfrm>
            <a:prstGeom prst="triangle">
              <a:avLst/>
            </a:prstGeom>
            <a:solidFill>
              <a:srgbClr val="E38C8C"/>
            </a:solidFill>
            <a:ln>
              <a:solidFill>
                <a:srgbClr val="D75B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9F2CA982-07E1-2807-F6D3-41F222F93153}"/>
                </a:ext>
              </a:extLst>
            </p:cNvPr>
            <p:cNvSpPr/>
            <p:nvPr/>
          </p:nvSpPr>
          <p:spPr>
            <a:xfrm>
              <a:off x="1321290" y="4919248"/>
              <a:ext cx="300708" cy="288008"/>
            </a:xfrm>
            <a:prstGeom prst="ellipse">
              <a:avLst/>
            </a:prstGeom>
            <a:solidFill>
              <a:srgbClr val="E38C8C"/>
            </a:solidFill>
            <a:ln>
              <a:solidFill>
                <a:srgbClr val="D75B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4E94CEBE-F6D7-DC67-9BAC-A2FCAF4738A7}"/>
                </a:ext>
              </a:extLst>
            </p:cNvPr>
            <p:cNvSpPr txBox="1"/>
            <p:nvPr/>
          </p:nvSpPr>
          <p:spPr>
            <a:xfrm>
              <a:off x="4763866" y="5271983"/>
              <a:ext cx="584381" cy="335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Pump</a:t>
              </a:r>
              <a:endParaRPr kumimoji="0" lang="en-NL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86" name="Isosceles Triangle 185">
              <a:extLst>
                <a:ext uri="{FF2B5EF4-FFF2-40B4-BE49-F238E27FC236}">
                  <a16:creationId xmlns:a16="http://schemas.microsoft.com/office/drawing/2014/main" id="{183369E7-0FB9-04FB-7BD2-B1654BF349E8}"/>
                </a:ext>
              </a:extLst>
            </p:cNvPr>
            <p:cNvSpPr/>
            <p:nvPr/>
          </p:nvSpPr>
          <p:spPr>
            <a:xfrm>
              <a:off x="4899949" y="4941885"/>
              <a:ext cx="306206" cy="345205"/>
            </a:xfrm>
            <a:prstGeom prst="triangle">
              <a:avLst/>
            </a:prstGeom>
            <a:solidFill>
              <a:srgbClr val="7FB2E5"/>
            </a:solidFill>
            <a:ln>
              <a:solidFill>
                <a:srgbClr val="408C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6F357950-2EF9-52BB-6471-9755ED8C01E9}"/>
                </a:ext>
              </a:extLst>
            </p:cNvPr>
            <p:cNvSpPr/>
            <p:nvPr/>
          </p:nvSpPr>
          <p:spPr>
            <a:xfrm>
              <a:off x="4900265" y="4920505"/>
              <a:ext cx="300708" cy="288008"/>
            </a:xfrm>
            <a:prstGeom prst="ellipse">
              <a:avLst/>
            </a:prstGeom>
            <a:solidFill>
              <a:srgbClr val="7FB2E5"/>
            </a:solidFill>
            <a:ln>
              <a:solidFill>
                <a:srgbClr val="408C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2" name="Title 1">
            <a:extLst>
              <a:ext uri="{FF2B5EF4-FFF2-40B4-BE49-F238E27FC236}">
                <a16:creationId xmlns:a16="http://schemas.microsoft.com/office/drawing/2014/main" id="{2090EA9A-9A8A-9A2F-2178-41C5FC4CE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10" y="302140"/>
            <a:ext cx="11519064" cy="91003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Urgent need for renewable technologies and energy storage at a large scale 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Efficiency losses hamper widespread implementation</a:t>
            </a:r>
            <a:endParaRPr lang="en-US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05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D1CF00-F6C1-47AA-9F79-D884303D7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2E4101E-500D-6D3E-5FE4-FCFBC1EE36E0}"/>
              </a:ext>
            </a:extLst>
          </p:cNvPr>
          <p:cNvGrpSpPr/>
          <p:nvPr/>
        </p:nvGrpSpPr>
        <p:grpSpPr>
          <a:xfrm>
            <a:off x="394322" y="1723316"/>
            <a:ext cx="6148076" cy="3878791"/>
            <a:chOff x="230100" y="1728626"/>
            <a:chExt cx="6148076" cy="38787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AA936F3-CA6B-23D8-EF02-36D68D415F7C}"/>
                </a:ext>
              </a:extLst>
            </p:cNvPr>
            <p:cNvGrpSpPr/>
            <p:nvPr/>
          </p:nvGrpSpPr>
          <p:grpSpPr>
            <a:xfrm>
              <a:off x="1645462" y="2445477"/>
              <a:ext cx="3220164" cy="2334864"/>
              <a:chOff x="1645462" y="2445477"/>
              <a:chExt cx="3220164" cy="2334864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5AB7DDD-04E6-59AD-1DEA-15C521E015E0}"/>
                  </a:ext>
                </a:extLst>
              </p:cNvPr>
              <p:cNvSpPr/>
              <p:nvPr/>
            </p:nvSpPr>
            <p:spPr>
              <a:xfrm>
                <a:off x="1645462" y="2445477"/>
                <a:ext cx="1419652" cy="2334864"/>
              </a:xfrm>
              <a:prstGeom prst="rect">
                <a:avLst/>
              </a:prstGeom>
              <a:solidFill>
                <a:srgbClr val="C81919">
                  <a:alpha val="50000"/>
                </a:srgb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 b="1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2AC6A540-06D2-9C08-95B0-1995DD387774}"/>
                  </a:ext>
                </a:extLst>
              </p:cNvPr>
              <p:cNvSpPr/>
              <p:nvPr/>
            </p:nvSpPr>
            <p:spPr>
              <a:xfrm>
                <a:off x="3445974" y="2445477"/>
                <a:ext cx="1419652" cy="2334864"/>
              </a:xfrm>
              <a:prstGeom prst="rect">
                <a:avLst/>
              </a:prstGeom>
              <a:solidFill>
                <a:srgbClr val="0066CC">
                  <a:alpha val="50000"/>
                </a:srgb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 b="1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24402069-C66D-4B86-73D7-EA757C0DD4DB}"/>
                  </a:ext>
                </a:extLst>
              </p:cNvPr>
              <p:cNvSpPr txBox="1"/>
              <p:nvPr/>
            </p:nvSpPr>
            <p:spPr>
              <a:xfrm>
                <a:off x="1980061" y="2549808"/>
                <a:ext cx="7612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Anode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3F771A32-2C2F-642D-4F70-F989845C8F5D}"/>
                  </a:ext>
                </a:extLst>
              </p:cNvPr>
              <p:cNvSpPr txBox="1"/>
              <p:nvPr/>
            </p:nvSpPr>
            <p:spPr>
              <a:xfrm>
                <a:off x="3691757" y="2549808"/>
                <a:ext cx="9306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Cathode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" name="Arrow: Curved Right 81">
                <a:extLst>
                  <a:ext uri="{FF2B5EF4-FFF2-40B4-BE49-F238E27FC236}">
                    <a16:creationId xmlns:a16="http://schemas.microsoft.com/office/drawing/2014/main" id="{16C713F4-BFF5-BE79-3CF9-66A9104E1675}"/>
                  </a:ext>
                </a:extLst>
              </p:cNvPr>
              <p:cNvSpPr/>
              <p:nvPr/>
            </p:nvSpPr>
            <p:spPr>
              <a:xfrm flipV="1">
                <a:off x="1662740" y="3264711"/>
                <a:ext cx="349956" cy="817233"/>
              </a:xfrm>
              <a:prstGeom prst="curvedRightArrow">
                <a:avLst>
                  <a:gd name="adj1" fmla="val 2636"/>
                  <a:gd name="adj2" fmla="val 33101"/>
                  <a:gd name="adj3" fmla="val 19871"/>
                </a:avLst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80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Arrow: Curved Right 82">
                <a:extLst>
                  <a:ext uri="{FF2B5EF4-FFF2-40B4-BE49-F238E27FC236}">
                    <a16:creationId xmlns:a16="http://schemas.microsoft.com/office/drawing/2014/main" id="{67D4D0DD-99C8-42D6-4EF9-96AD09EAD0D5}"/>
                  </a:ext>
                </a:extLst>
              </p:cNvPr>
              <p:cNvSpPr/>
              <p:nvPr/>
            </p:nvSpPr>
            <p:spPr>
              <a:xfrm flipH="1">
                <a:off x="4511891" y="3264529"/>
                <a:ext cx="349956" cy="817233"/>
              </a:xfrm>
              <a:prstGeom prst="curvedRightArrow">
                <a:avLst>
                  <a:gd name="adj1" fmla="val 2636"/>
                  <a:gd name="adj2" fmla="val 33101"/>
                  <a:gd name="adj3" fmla="val 19871"/>
                </a:avLst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80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692289DE-CAA1-77B9-50AD-A7CD209583A3}"/>
                  </a:ext>
                </a:extLst>
              </p:cNvPr>
              <p:cNvSpPr txBox="1"/>
              <p:nvPr/>
            </p:nvSpPr>
            <p:spPr>
              <a:xfrm>
                <a:off x="1991019" y="3904893"/>
                <a:ext cx="6542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A</a:t>
                </a:r>
                <a:r>
                  <a:rPr lang="en-US" sz="1600" b="1" baseline="30000" dirty="0">
                    <a:latin typeface="+mj-lt"/>
                    <a:cs typeface="Times New Roman" panose="02020603050405020304" pitchFamily="18" charset="0"/>
                  </a:rPr>
                  <a:t>(n-1)+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D62119A6-E739-2B5E-2611-9D622C88FA51}"/>
                  </a:ext>
                </a:extLst>
              </p:cNvPr>
              <p:cNvSpPr txBox="1"/>
              <p:nvPr/>
            </p:nvSpPr>
            <p:spPr>
              <a:xfrm>
                <a:off x="1990132" y="3171030"/>
                <a:ext cx="45954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A</a:t>
                </a:r>
                <a:r>
                  <a:rPr lang="en-US" sz="1600" b="1" baseline="30000" dirty="0">
                    <a:latin typeface="+mj-lt"/>
                    <a:cs typeface="Times New Roman" panose="02020603050405020304" pitchFamily="18" charset="0"/>
                  </a:rPr>
                  <a:t>n+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A6A3DD73-181F-9CF4-A952-FDBFCC5F26DA}"/>
                  </a:ext>
                </a:extLst>
              </p:cNvPr>
              <p:cNvSpPr txBox="1"/>
              <p:nvPr/>
            </p:nvSpPr>
            <p:spPr>
              <a:xfrm>
                <a:off x="3854741" y="3905895"/>
                <a:ext cx="6542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A</a:t>
                </a:r>
                <a:r>
                  <a:rPr lang="en-US" sz="1600" b="1" baseline="30000" dirty="0">
                    <a:latin typeface="+mj-lt"/>
                    <a:cs typeface="Times New Roman" panose="02020603050405020304" pitchFamily="18" charset="0"/>
                  </a:rPr>
                  <a:t>(n-1)+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8D78FE8F-7952-8982-E8D0-61873129F96A}"/>
                  </a:ext>
                </a:extLst>
              </p:cNvPr>
              <p:cNvSpPr txBox="1"/>
              <p:nvPr/>
            </p:nvSpPr>
            <p:spPr>
              <a:xfrm>
                <a:off x="4051681" y="3172080"/>
                <a:ext cx="45954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A</a:t>
                </a:r>
                <a:r>
                  <a:rPr lang="en-US" sz="1600" b="1" baseline="30000" dirty="0">
                    <a:latin typeface="+mj-lt"/>
                    <a:cs typeface="Times New Roman" panose="02020603050405020304" pitchFamily="18" charset="0"/>
                  </a:rPr>
                  <a:t>n+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E0D1CB4-1B2F-54C0-BBCE-B5890D7AA22C}"/>
                </a:ext>
              </a:extLst>
            </p:cNvPr>
            <p:cNvGrpSpPr/>
            <p:nvPr/>
          </p:nvGrpSpPr>
          <p:grpSpPr>
            <a:xfrm>
              <a:off x="2159298" y="2445477"/>
              <a:ext cx="2192082" cy="2334864"/>
              <a:chOff x="2159298" y="2445477"/>
              <a:chExt cx="2192082" cy="2334864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140F9BAA-5CE8-2AF3-CC34-D0202CCEAE41}"/>
                  </a:ext>
                </a:extLst>
              </p:cNvPr>
              <p:cNvGrpSpPr/>
              <p:nvPr/>
            </p:nvGrpSpPr>
            <p:grpSpPr>
              <a:xfrm>
                <a:off x="3053970" y="2445477"/>
                <a:ext cx="401788" cy="2334864"/>
                <a:chOff x="3053970" y="2445477"/>
                <a:chExt cx="401788" cy="2334864"/>
              </a:xfrm>
            </p:grpSpPr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0A5AD0D8-8F3C-0E37-5D1E-F98BF94DDC35}"/>
                    </a:ext>
                  </a:extLst>
                </p:cNvPr>
                <p:cNvSpPr/>
                <p:nvPr/>
              </p:nvSpPr>
              <p:spPr>
                <a:xfrm>
                  <a:off x="3053970" y="2445477"/>
                  <a:ext cx="401788" cy="2334864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 b="1"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76F9E98C-6427-565E-95E7-9186BE650298}"/>
                    </a:ext>
                  </a:extLst>
                </p:cNvPr>
                <p:cNvSpPr txBox="1"/>
                <p:nvPr/>
              </p:nvSpPr>
              <p:spPr>
                <a:xfrm rot="16200000">
                  <a:off x="2656682" y="3455957"/>
                  <a:ext cx="1165703" cy="3138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bg1"/>
                      </a:solidFill>
                      <a:latin typeface="+mj-lt"/>
                      <a:cs typeface="Times New Roman" panose="02020603050405020304" pitchFamily="18" charset="0"/>
                    </a:rPr>
                    <a:t>Membrane</a:t>
                  </a:r>
                  <a:endParaRPr lang="en-NL" sz="1600" dirty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2FA083A4-2F45-9DDD-6B60-807CA04B05B9}"/>
                  </a:ext>
                </a:extLst>
              </p:cNvPr>
              <p:cNvCxnSpPr/>
              <p:nvPr/>
            </p:nvCxnSpPr>
            <p:spPr>
              <a:xfrm>
                <a:off x="2676592" y="4515466"/>
                <a:ext cx="115359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AFA2178D-48FA-ED40-4326-05EAE4E1057B}"/>
                  </a:ext>
                </a:extLst>
              </p:cNvPr>
              <p:cNvSpPr txBox="1"/>
              <p:nvPr/>
            </p:nvSpPr>
            <p:spPr>
              <a:xfrm>
                <a:off x="2159298" y="4353695"/>
                <a:ext cx="5620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Ions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5B3935E2-C253-BF03-A0D4-ED67FD63F771}"/>
                  </a:ext>
                </a:extLst>
              </p:cNvPr>
              <p:cNvSpPr txBox="1"/>
              <p:nvPr/>
            </p:nvSpPr>
            <p:spPr>
              <a:xfrm>
                <a:off x="3789286" y="4354919"/>
                <a:ext cx="5620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Ions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D99C015-14C2-A7CF-951C-6AC737E36D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78718" y="1862614"/>
              <a:ext cx="0" cy="5778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600A147-A3D6-E4AB-C3C1-63D3621180A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50616" y="1861519"/>
              <a:ext cx="0" cy="5778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1D59C4A-8E53-9BAC-E809-B58E533C16CD}"/>
                </a:ext>
              </a:extLst>
            </p:cNvPr>
            <p:cNvCxnSpPr>
              <a:cxnSpLocks/>
            </p:cNvCxnSpPr>
            <p:nvPr/>
          </p:nvCxnSpPr>
          <p:spPr>
            <a:xfrm>
              <a:off x="1471646" y="1878040"/>
              <a:ext cx="356895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272A81B-776C-B8A0-922A-CB1033B7AF0B}"/>
                </a:ext>
              </a:extLst>
            </p:cNvPr>
            <p:cNvSpPr/>
            <p:nvPr/>
          </p:nvSpPr>
          <p:spPr>
            <a:xfrm>
              <a:off x="2859384" y="1728626"/>
              <a:ext cx="760300" cy="31445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+mj-lt"/>
                  <a:cs typeface="Times New Roman" panose="02020603050405020304" pitchFamily="18" charset="0"/>
                </a:rPr>
                <a:t>Load</a:t>
              </a:r>
              <a:endParaRPr lang="en-NL" sz="1600" dirty="0">
                <a:latin typeface="+mj-lt"/>
                <a:cs typeface="Times New Roman" panose="02020603050405020304" pitchFamily="18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F937354-7F7E-8993-AA0B-757F46EB6B8E}"/>
                </a:ext>
              </a:extLst>
            </p:cNvPr>
            <p:cNvGrpSpPr/>
            <p:nvPr/>
          </p:nvGrpSpPr>
          <p:grpSpPr>
            <a:xfrm>
              <a:off x="1309004" y="2433851"/>
              <a:ext cx="3906579" cy="2346490"/>
              <a:chOff x="1309004" y="2433851"/>
              <a:chExt cx="3906579" cy="2346490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D249EC60-D2AC-D38B-73DD-CFCBC5C5917A}"/>
                  </a:ext>
                </a:extLst>
              </p:cNvPr>
              <p:cNvGrpSpPr/>
              <p:nvPr/>
            </p:nvGrpSpPr>
            <p:grpSpPr>
              <a:xfrm>
                <a:off x="1309004" y="2445477"/>
                <a:ext cx="3906579" cy="2334864"/>
                <a:chOff x="1309004" y="2445477"/>
                <a:chExt cx="3906579" cy="2334864"/>
              </a:xfrm>
            </p:grpSpPr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2E951BE0-6158-B8B2-9B47-16E5087F34DF}"/>
                    </a:ext>
                  </a:extLst>
                </p:cNvPr>
                <p:cNvSpPr/>
                <p:nvPr/>
              </p:nvSpPr>
              <p:spPr>
                <a:xfrm>
                  <a:off x="4865627" y="2445477"/>
                  <a:ext cx="349956" cy="2334864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 b="1"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1009DDC8-68E1-299F-ECEE-FA135B94CD3C}"/>
                    </a:ext>
                  </a:extLst>
                </p:cNvPr>
                <p:cNvSpPr/>
                <p:nvPr/>
              </p:nvSpPr>
              <p:spPr>
                <a:xfrm>
                  <a:off x="1309004" y="2445477"/>
                  <a:ext cx="349956" cy="2334864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 b="1" dirty="0"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8ACE172A-87BC-7D34-E4F4-88B4DA12AF61}"/>
                    </a:ext>
                  </a:extLst>
                </p:cNvPr>
                <p:cNvSpPr txBox="1"/>
                <p:nvPr/>
              </p:nvSpPr>
              <p:spPr>
                <a:xfrm rot="16200000">
                  <a:off x="626704" y="3455963"/>
                  <a:ext cx="1689886" cy="3138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+mj-lt"/>
                      <a:cs typeface="Times New Roman" panose="02020603050405020304" pitchFamily="18" charset="0"/>
                    </a:rPr>
                    <a:t>Current collector</a:t>
                  </a:r>
                  <a:endParaRPr lang="en-NL" sz="1600" dirty="0"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BF6F3629-E60B-B674-EB2D-4531E4C98E20}"/>
                  </a:ext>
                </a:extLst>
              </p:cNvPr>
              <p:cNvGrpSpPr/>
              <p:nvPr/>
            </p:nvGrpSpPr>
            <p:grpSpPr>
              <a:xfrm>
                <a:off x="1324856" y="2433851"/>
                <a:ext cx="318353" cy="338554"/>
                <a:chOff x="6419650" y="141739"/>
                <a:chExt cx="427863" cy="421869"/>
              </a:xfrm>
            </p:grpSpPr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0A0D6C12-BE57-BA70-5C94-0C5550AD1649}"/>
                    </a:ext>
                  </a:extLst>
                </p:cNvPr>
                <p:cNvSpPr/>
                <p:nvPr/>
              </p:nvSpPr>
              <p:spPr>
                <a:xfrm>
                  <a:off x="6457950" y="219075"/>
                  <a:ext cx="324000" cy="324000"/>
                </a:xfrm>
                <a:prstGeom prst="ellipse">
                  <a:avLst/>
                </a:prstGeom>
                <a:solidFill>
                  <a:srgbClr val="36B8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300" dirty="0">
                    <a:latin typeface="+mj-lt"/>
                  </a:endParaRPr>
                </a:p>
              </p:txBody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D56E9FC0-9927-C53D-93D2-F58666EE40AF}"/>
                    </a:ext>
                  </a:extLst>
                </p:cNvPr>
                <p:cNvSpPr txBox="1"/>
                <p:nvPr/>
              </p:nvSpPr>
              <p:spPr>
                <a:xfrm>
                  <a:off x="6419650" y="141739"/>
                  <a:ext cx="427863" cy="4218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latin typeface="+mj-lt"/>
                      <a:ea typeface="Arial" charset="0"/>
                      <a:cs typeface="Times New Roman" panose="02020603050405020304" pitchFamily="18" charset="0"/>
                    </a:rPr>
                    <a:t>e</a:t>
                  </a:r>
                  <a:r>
                    <a:rPr lang="en-US" sz="1600" baseline="30000" dirty="0">
                      <a:latin typeface="+mj-lt"/>
                      <a:ea typeface="Arial" charset="0"/>
                      <a:cs typeface="Times New Roman" panose="02020603050405020304" pitchFamily="18" charset="0"/>
                    </a:rPr>
                    <a:t>-</a:t>
                  </a:r>
                  <a:endParaRPr lang="en-NL" sz="1600" dirty="0">
                    <a:latin typeface="+mj-lt"/>
                    <a:ea typeface="Arial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CB5BD787-7022-F434-F3F6-E88DEAE2C15D}"/>
                  </a:ext>
                </a:extLst>
              </p:cNvPr>
              <p:cNvGrpSpPr/>
              <p:nvPr/>
            </p:nvGrpSpPr>
            <p:grpSpPr>
              <a:xfrm>
                <a:off x="4882618" y="3451865"/>
                <a:ext cx="318353" cy="338554"/>
                <a:chOff x="6419650" y="141739"/>
                <a:chExt cx="427863" cy="421869"/>
              </a:xfrm>
            </p:grpSpPr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F4D8C518-0519-AE0D-2F94-5603151D0678}"/>
                    </a:ext>
                  </a:extLst>
                </p:cNvPr>
                <p:cNvSpPr/>
                <p:nvPr/>
              </p:nvSpPr>
              <p:spPr>
                <a:xfrm>
                  <a:off x="6457950" y="219075"/>
                  <a:ext cx="324000" cy="324000"/>
                </a:xfrm>
                <a:prstGeom prst="ellipse">
                  <a:avLst/>
                </a:prstGeom>
                <a:solidFill>
                  <a:srgbClr val="36B8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300" dirty="0">
                    <a:latin typeface="+mj-lt"/>
                  </a:endParaRPr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DEC8A87F-E1DC-CE80-334B-9E8C37037448}"/>
                    </a:ext>
                  </a:extLst>
                </p:cNvPr>
                <p:cNvSpPr txBox="1"/>
                <p:nvPr/>
              </p:nvSpPr>
              <p:spPr>
                <a:xfrm>
                  <a:off x="6419650" y="141739"/>
                  <a:ext cx="427863" cy="4218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latin typeface="+mj-lt"/>
                      <a:ea typeface="Arial" charset="0"/>
                      <a:cs typeface="Times New Roman" panose="02020603050405020304" pitchFamily="18" charset="0"/>
                    </a:rPr>
                    <a:t>e</a:t>
                  </a:r>
                  <a:r>
                    <a:rPr lang="en-US" sz="1600" baseline="30000" dirty="0">
                      <a:latin typeface="+mj-lt"/>
                      <a:ea typeface="Arial" charset="0"/>
                      <a:cs typeface="Times New Roman" panose="02020603050405020304" pitchFamily="18" charset="0"/>
                    </a:rPr>
                    <a:t>-</a:t>
                  </a:r>
                  <a:endParaRPr lang="en-NL" sz="1600" dirty="0">
                    <a:latin typeface="+mj-lt"/>
                    <a:ea typeface="Arial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4D3E516-8AED-2B92-0EE6-27176C4DAADE}"/>
                </a:ext>
              </a:extLst>
            </p:cNvPr>
            <p:cNvGrpSpPr/>
            <p:nvPr/>
          </p:nvGrpSpPr>
          <p:grpSpPr>
            <a:xfrm>
              <a:off x="230100" y="2923985"/>
              <a:ext cx="6148076" cy="1370884"/>
              <a:chOff x="-528024" y="3229071"/>
              <a:chExt cx="6118519" cy="1264915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4744A147-7D7A-006C-CC13-85CEA6503F0C}"/>
                  </a:ext>
                </a:extLst>
              </p:cNvPr>
              <p:cNvGrpSpPr/>
              <p:nvPr/>
            </p:nvGrpSpPr>
            <p:grpSpPr>
              <a:xfrm>
                <a:off x="4703115" y="3229071"/>
                <a:ext cx="842742" cy="1264915"/>
                <a:chOff x="448042" y="4133850"/>
                <a:chExt cx="904875" cy="1228725"/>
              </a:xfrm>
            </p:grpSpPr>
            <p:sp>
              <p:nvSpPr>
                <p:cNvPr id="46" name="Cylinder 45">
                  <a:extLst>
                    <a:ext uri="{FF2B5EF4-FFF2-40B4-BE49-F238E27FC236}">
                      <a16:creationId xmlns:a16="http://schemas.microsoft.com/office/drawing/2014/main" id="{7BA1381C-8430-3BC2-8648-6D4A50060CAA}"/>
                    </a:ext>
                  </a:extLst>
                </p:cNvPr>
                <p:cNvSpPr/>
                <p:nvPr/>
              </p:nvSpPr>
              <p:spPr>
                <a:xfrm>
                  <a:off x="448042" y="4133850"/>
                  <a:ext cx="904875" cy="1228725"/>
                </a:xfrm>
                <a:prstGeom prst="can">
                  <a:avLst/>
                </a:prstGeom>
                <a:solidFill>
                  <a:srgbClr val="7FB2E5"/>
                </a:solidFill>
                <a:ln w="12700" cap="flat" cmpd="sng" algn="ctr">
                  <a:solidFill>
                    <a:srgbClr val="408CD8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9" name="Cylinder 48">
                  <a:extLst>
                    <a:ext uri="{FF2B5EF4-FFF2-40B4-BE49-F238E27FC236}">
                      <a16:creationId xmlns:a16="http://schemas.microsoft.com/office/drawing/2014/main" id="{C88CA67A-06BC-F010-3529-46E1DCA3431B}"/>
                    </a:ext>
                  </a:extLst>
                </p:cNvPr>
                <p:cNvSpPr/>
                <p:nvPr/>
              </p:nvSpPr>
              <p:spPr>
                <a:xfrm>
                  <a:off x="484110" y="4555336"/>
                  <a:ext cx="836587" cy="771525"/>
                </a:xfrm>
                <a:prstGeom prst="can">
                  <a:avLst/>
                </a:prstGeom>
                <a:solidFill>
                  <a:srgbClr val="408CD8">
                    <a:alpha val="80000"/>
                  </a:srgbClr>
                </a:solidFill>
                <a:ln w="12700" cap="flat" cmpd="sng" algn="ctr">
                  <a:solidFill>
                    <a:srgbClr val="408CD8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0B312DA5-9689-3DD9-2006-2AC0C30D3248}"/>
                  </a:ext>
                </a:extLst>
              </p:cNvPr>
              <p:cNvGrpSpPr/>
              <p:nvPr/>
            </p:nvGrpSpPr>
            <p:grpSpPr>
              <a:xfrm>
                <a:off x="-528024" y="3229071"/>
                <a:ext cx="842742" cy="1264915"/>
                <a:chOff x="64953" y="4133850"/>
                <a:chExt cx="904875" cy="1228725"/>
              </a:xfrm>
            </p:grpSpPr>
            <p:sp>
              <p:nvSpPr>
                <p:cNvPr id="43" name="Cylinder 42">
                  <a:extLst>
                    <a:ext uri="{FF2B5EF4-FFF2-40B4-BE49-F238E27FC236}">
                      <a16:creationId xmlns:a16="http://schemas.microsoft.com/office/drawing/2014/main" id="{41A72BE8-12B9-4541-33AA-E9AE9F78507D}"/>
                    </a:ext>
                  </a:extLst>
                </p:cNvPr>
                <p:cNvSpPr/>
                <p:nvPr/>
              </p:nvSpPr>
              <p:spPr>
                <a:xfrm>
                  <a:off x="64953" y="4133850"/>
                  <a:ext cx="904875" cy="1228725"/>
                </a:xfrm>
                <a:prstGeom prst="can">
                  <a:avLst/>
                </a:prstGeom>
                <a:solidFill>
                  <a:srgbClr val="E38C8C"/>
                </a:solidFill>
                <a:ln w="12700" cap="flat" cmpd="sng" algn="ctr">
                  <a:solidFill>
                    <a:srgbClr val="D75B5B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4" name="Cylinder 43">
                  <a:extLst>
                    <a:ext uri="{FF2B5EF4-FFF2-40B4-BE49-F238E27FC236}">
                      <a16:creationId xmlns:a16="http://schemas.microsoft.com/office/drawing/2014/main" id="{635BE022-779F-6388-61CB-09BCD13061F9}"/>
                    </a:ext>
                  </a:extLst>
                </p:cNvPr>
                <p:cNvSpPr/>
                <p:nvPr/>
              </p:nvSpPr>
              <p:spPr>
                <a:xfrm>
                  <a:off x="101023" y="4555336"/>
                  <a:ext cx="836589" cy="771525"/>
                </a:xfrm>
                <a:prstGeom prst="can">
                  <a:avLst/>
                </a:prstGeom>
                <a:solidFill>
                  <a:srgbClr val="D75B5B">
                    <a:alpha val="80000"/>
                  </a:srgbClr>
                </a:solidFill>
                <a:ln w="12700" cap="flat" cmpd="sng" algn="ctr">
                  <a:solidFill>
                    <a:srgbClr val="D75B5B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0AE7BE2-62F1-7B63-C301-FD46646DD899}"/>
                  </a:ext>
                </a:extLst>
              </p:cNvPr>
              <p:cNvSpPr txBox="1"/>
              <p:nvPr/>
            </p:nvSpPr>
            <p:spPr>
              <a:xfrm>
                <a:off x="4668726" y="3985216"/>
                <a:ext cx="921769" cy="274929"/>
              </a:xfrm>
              <a:prstGeom prst="rect">
                <a:avLst/>
              </a:prstGeom>
              <a:noFill/>
            </p:spPr>
            <p:txBody>
              <a:bodyPr wrap="none" tIns="3600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rPr>
                  <a:t>Catholyte</a:t>
                </a:r>
                <a:endParaRPr kumimoji="0" lang="en-NL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1F3A658-AD22-F610-6802-5E872BB46CF7}"/>
                  </a:ext>
                </a:extLst>
              </p:cNvPr>
              <p:cNvSpPr txBox="1"/>
              <p:nvPr/>
            </p:nvSpPr>
            <p:spPr>
              <a:xfrm>
                <a:off x="-492771" y="3985216"/>
                <a:ext cx="775340" cy="274929"/>
              </a:xfrm>
              <a:prstGeom prst="rect">
                <a:avLst/>
              </a:prstGeom>
              <a:noFill/>
            </p:spPr>
            <p:txBody>
              <a:bodyPr wrap="none" tIns="3600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rPr>
                  <a:t>Anolyte</a:t>
                </a:r>
                <a:endParaRPr kumimoji="0" lang="en-NL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F0C28B8-2D18-8245-5456-51543155FF47}"/>
                </a:ext>
              </a:extLst>
            </p:cNvPr>
            <p:cNvGrpSpPr/>
            <p:nvPr/>
          </p:nvGrpSpPr>
          <p:grpSpPr>
            <a:xfrm>
              <a:off x="653506" y="2445477"/>
              <a:ext cx="5256410" cy="2334867"/>
              <a:chOff x="653506" y="2445477"/>
              <a:chExt cx="5256410" cy="2334867"/>
            </a:xfrm>
          </p:grpSpPr>
          <p:cxnSp>
            <p:nvCxnSpPr>
              <p:cNvPr id="34" name="Connector: Elbow 33">
                <a:extLst>
                  <a:ext uri="{FF2B5EF4-FFF2-40B4-BE49-F238E27FC236}">
                    <a16:creationId xmlns:a16="http://schemas.microsoft.com/office/drawing/2014/main" id="{0FABCD42-5E32-AFFC-89E2-4DB127746F36}"/>
                  </a:ext>
                </a:extLst>
              </p:cNvPr>
              <p:cNvCxnSpPr>
                <a:stCxn id="71" idx="0"/>
                <a:endCxn id="43" idx="1"/>
              </p:cNvCxnSpPr>
              <p:nvPr/>
            </p:nvCxnSpPr>
            <p:spPr>
              <a:xfrm rot="16200000" flipH="1" flipV="1">
                <a:off x="1265143" y="1833840"/>
                <a:ext cx="478508" cy="1701781"/>
              </a:xfrm>
              <a:prstGeom prst="bentConnector3">
                <a:avLst>
                  <a:gd name="adj1" fmla="val -55092"/>
                </a:avLst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or: Elbow 34">
                <a:extLst>
                  <a:ext uri="{FF2B5EF4-FFF2-40B4-BE49-F238E27FC236}">
                    <a16:creationId xmlns:a16="http://schemas.microsoft.com/office/drawing/2014/main" id="{1EFFF17B-AE8C-987F-C018-4A2BF35A9166}"/>
                  </a:ext>
                </a:extLst>
              </p:cNvPr>
              <p:cNvCxnSpPr>
                <a:cxnSpLocks/>
                <a:stCxn id="43" idx="3"/>
                <a:endCxn id="71" idx="2"/>
              </p:cNvCxnSpPr>
              <p:nvPr/>
            </p:nvCxnSpPr>
            <p:spPr>
              <a:xfrm rot="16200000" flipH="1">
                <a:off x="1261661" y="3686715"/>
                <a:ext cx="485472" cy="1701781"/>
              </a:xfrm>
              <a:prstGeom prst="bentConnector3">
                <a:avLst>
                  <a:gd name="adj1" fmla="val 158113"/>
                </a:avLst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or: Elbow 35">
                <a:extLst>
                  <a:ext uri="{FF2B5EF4-FFF2-40B4-BE49-F238E27FC236}">
                    <a16:creationId xmlns:a16="http://schemas.microsoft.com/office/drawing/2014/main" id="{2F93C246-EE42-E2FA-30D7-A4BC2EABEE5A}"/>
                  </a:ext>
                </a:extLst>
              </p:cNvPr>
              <p:cNvCxnSpPr>
                <a:cxnSpLocks/>
                <a:stCxn id="79" idx="0"/>
                <a:endCxn id="46" idx="1"/>
              </p:cNvCxnSpPr>
              <p:nvPr/>
            </p:nvCxnSpPr>
            <p:spPr>
              <a:xfrm rot="16200000" flipH="1">
                <a:off x="4793604" y="1807674"/>
                <a:ext cx="478508" cy="1754116"/>
              </a:xfrm>
              <a:prstGeom prst="bentConnector3">
                <a:avLst>
                  <a:gd name="adj1" fmla="val -55092"/>
                </a:avLst>
              </a:prstGeom>
              <a:ln w="38100">
                <a:solidFill>
                  <a:srgbClr val="408CD8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or: Elbow 36">
                <a:extLst>
                  <a:ext uri="{FF2B5EF4-FFF2-40B4-BE49-F238E27FC236}">
                    <a16:creationId xmlns:a16="http://schemas.microsoft.com/office/drawing/2014/main" id="{A30912E0-F9DF-0890-9DD2-1C53C3E77A45}"/>
                  </a:ext>
                </a:extLst>
              </p:cNvPr>
              <p:cNvCxnSpPr>
                <a:cxnSpLocks/>
                <a:stCxn id="46" idx="3"/>
                <a:endCxn id="79" idx="2"/>
              </p:cNvCxnSpPr>
              <p:nvPr/>
            </p:nvCxnSpPr>
            <p:spPr>
              <a:xfrm rot="5400000">
                <a:off x="4790122" y="3660550"/>
                <a:ext cx="485472" cy="1754116"/>
              </a:xfrm>
              <a:prstGeom prst="bentConnector3">
                <a:avLst>
                  <a:gd name="adj1" fmla="val 158168"/>
                </a:avLst>
              </a:prstGeom>
              <a:ln w="38100">
                <a:solidFill>
                  <a:srgbClr val="408CD8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4C06D8-838B-F6A5-F824-C1E868B6FCE4}"/>
                </a:ext>
              </a:extLst>
            </p:cNvPr>
            <p:cNvSpPr txBox="1"/>
            <p:nvPr/>
          </p:nvSpPr>
          <p:spPr>
            <a:xfrm>
              <a:off x="1184898" y="5270726"/>
              <a:ext cx="584381" cy="335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Pump</a:t>
              </a:r>
              <a:endParaRPr kumimoji="0" lang="en-NL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A80BD0B9-CACB-20FF-D6DD-C931A09B84E1}"/>
                </a:ext>
              </a:extLst>
            </p:cNvPr>
            <p:cNvSpPr/>
            <p:nvPr/>
          </p:nvSpPr>
          <p:spPr>
            <a:xfrm>
              <a:off x="1320983" y="4940628"/>
              <a:ext cx="306206" cy="345205"/>
            </a:xfrm>
            <a:prstGeom prst="triangle">
              <a:avLst/>
            </a:prstGeom>
            <a:solidFill>
              <a:srgbClr val="E38C8C"/>
            </a:solidFill>
            <a:ln>
              <a:solidFill>
                <a:srgbClr val="D75B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+mj-lt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4851074-99F4-050F-FD1F-F6544FC3A527}"/>
                </a:ext>
              </a:extLst>
            </p:cNvPr>
            <p:cNvSpPr/>
            <p:nvPr/>
          </p:nvSpPr>
          <p:spPr>
            <a:xfrm>
              <a:off x="1321290" y="4919248"/>
              <a:ext cx="300708" cy="288008"/>
            </a:xfrm>
            <a:prstGeom prst="ellipse">
              <a:avLst/>
            </a:prstGeom>
            <a:solidFill>
              <a:srgbClr val="E38C8C"/>
            </a:solidFill>
            <a:ln>
              <a:solidFill>
                <a:srgbClr val="D75B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+mj-lt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DB9AEC0-F984-F868-0CB7-1C6BD1B90E82}"/>
                </a:ext>
              </a:extLst>
            </p:cNvPr>
            <p:cNvSpPr txBox="1"/>
            <p:nvPr/>
          </p:nvSpPr>
          <p:spPr>
            <a:xfrm>
              <a:off x="4763866" y="5271983"/>
              <a:ext cx="584381" cy="335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Pump</a:t>
              </a:r>
              <a:endParaRPr kumimoji="0" lang="en-NL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FA7417A3-0D19-CACC-3092-712255E8EC2D}"/>
                </a:ext>
              </a:extLst>
            </p:cNvPr>
            <p:cNvSpPr/>
            <p:nvPr/>
          </p:nvSpPr>
          <p:spPr>
            <a:xfrm>
              <a:off x="4899949" y="4941885"/>
              <a:ext cx="306206" cy="345205"/>
            </a:xfrm>
            <a:prstGeom prst="triangle">
              <a:avLst/>
            </a:prstGeom>
            <a:solidFill>
              <a:srgbClr val="7FB2E5"/>
            </a:solidFill>
            <a:ln>
              <a:solidFill>
                <a:srgbClr val="408C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+mj-lt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8FC7824-9284-3FE7-E317-DF8EA4E8B8E3}"/>
                </a:ext>
              </a:extLst>
            </p:cNvPr>
            <p:cNvSpPr/>
            <p:nvPr/>
          </p:nvSpPr>
          <p:spPr>
            <a:xfrm>
              <a:off x="4900265" y="4920505"/>
              <a:ext cx="300708" cy="288008"/>
            </a:xfrm>
            <a:prstGeom prst="ellipse">
              <a:avLst/>
            </a:prstGeom>
            <a:solidFill>
              <a:srgbClr val="7FB2E5"/>
            </a:solidFill>
            <a:ln>
              <a:solidFill>
                <a:srgbClr val="408C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+mj-lt"/>
              </a:endParaRPr>
            </a:p>
          </p:txBody>
        </p:sp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650B91AE-0B93-C80A-7965-60320E565E3C}"/>
              </a:ext>
            </a:extLst>
          </p:cNvPr>
          <p:cNvGrpSpPr/>
          <p:nvPr/>
        </p:nvGrpSpPr>
        <p:grpSpPr>
          <a:xfrm>
            <a:off x="7014633" y="3707365"/>
            <a:ext cx="2397868" cy="2087835"/>
            <a:chOff x="9355434" y="2330573"/>
            <a:chExt cx="2621198" cy="2282289"/>
          </a:xfrm>
        </p:grpSpPr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9D9F80F7-3177-CB6D-3EB1-8028FCF9A0AC}"/>
                </a:ext>
              </a:extLst>
            </p:cNvPr>
            <p:cNvGrpSpPr/>
            <p:nvPr/>
          </p:nvGrpSpPr>
          <p:grpSpPr>
            <a:xfrm>
              <a:off x="9355434" y="2330573"/>
              <a:ext cx="2620475" cy="2282289"/>
              <a:chOff x="9776660" y="2386603"/>
              <a:chExt cx="2620475" cy="2282289"/>
            </a:xfrm>
          </p:grpSpPr>
          <p:grpSp>
            <p:nvGrpSpPr>
              <p:cNvPr id="226" name="Group 225">
                <a:extLst>
                  <a:ext uri="{FF2B5EF4-FFF2-40B4-BE49-F238E27FC236}">
                    <a16:creationId xmlns:a16="http://schemas.microsoft.com/office/drawing/2014/main" id="{F255F081-98F5-CDF2-2A2F-8C03D860DC80}"/>
                  </a:ext>
                </a:extLst>
              </p:cNvPr>
              <p:cNvGrpSpPr/>
              <p:nvPr/>
            </p:nvGrpSpPr>
            <p:grpSpPr>
              <a:xfrm>
                <a:off x="9776660" y="2683611"/>
                <a:ext cx="1420252" cy="1287625"/>
                <a:chOff x="6668460" y="2857908"/>
                <a:chExt cx="1420252" cy="1287625"/>
              </a:xfrm>
            </p:grpSpPr>
            <p:sp>
              <p:nvSpPr>
                <p:cNvPr id="241" name="Freeform: Shape 240">
                  <a:extLst>
                    <a:ext uri="{FF2B5EF4-FFF2-40B4-BE49-F238E27FC236}">
                      <a16:creationId xmlns:a16="http://schemas.microsoft.com/office/drawing/2014/main" id="{DF138085-4FED-3D96-75D2-731386EAA1E3}"/>
                    </a:ext>
                  </a:extLst>
                </p:cNvPr>
                <p:cNvSpPr/>
                <p:nvPr/>
              </p:nvSpPr>
              <p:spPr>
                <a:xfrm>
                  <a:off x="6904083" y="2857908"/>
                  <a:ext cx="140071" cy="1287625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42" name="Freeform: Shape 241">
                  <a:extLst>
                    <a:ext uri="{FF2B5EF4-FFF2-40B4-BE49-F238E27FC236}">
                      <a16:creationId xmlns:a16="http://schemas.microsoft.com/office/drawing/2014/main" id="{955B1FDF-0737-6FC2-1333-D4D90E3167FE}"/>
                    </a:ext>
                  </a:extLst>
                </p:cNvPr>
                <p:cNvSpPr/>
                <p:nvPr/>
              </p:nvSpPr>
              <p:spPr>
                <a:xfrm>
                  <a:off x="7184765" y="2857908"/>
                  <a:ext cx="140071" cy="1287625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43" name="Freeform: Shape 242">
                  <a:extLst>
                    <a:ext uri="{FF2B5EF4-FFF2-40B4-BE49-F238E27FC236}">
                      <a16:creationId xmlns:a16="http://schemas.microsoft.com/office/drawing/2014/main" id="{C6427492-A95B-D047-4723-7906260EC6EA}"/>
                    </a:ext>
                  </a:extLst>
                </p:cNvPr>
                <p:cNvSpPr/>
                <p:nvPr/>
              </p:nvSpPr>
              <p:spPr>
                <a:xfrm>
                  <a:off x="7465447" y="2857908"/>
                  <a:ext cx="140071" cy="1287625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44" name="Freeform: Shape 243">
                  <a:extLst>
                    <a:ext uri="{FF2B5EF4-FFF2-40B4-BE49-F238E27FC236}">
                      <a16:creationId xmlns:a16="http://schemas.microsoft.com/office/drawing/2014/main" id="{A40352B2-C47B-5359-27E5-8BF3DC0732F8}"/>
                    </a:ext>
                  </a:extLst>
                </p:cNvPr>
                <p:cNvSpPr/>
                <p:nvPr/>
              </p:nvSpPr>
              <p:spPr>
                <a:xfrm>
                  <a:off x="7746128" y="2857908"/>
                  <a:ext cx="140071" cy="1287625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45" name="Freeform: Shape 244">
                  <a:extLst>
                    <a:ext uri="{FF2B5EF4-FFF2-40B4-BE49-F238E27FC236}">
                      <a16:creationId xmlns:a16="http://schemas.microsoft.com/office/drawing/2014/main" id="{EC7D106D-0AB2-B4C8-0256-00DD9D733A18}"/>
                    </a:ext>
                  </a:extLst>
                </p:cNvPr>
                <p:cNvSpPr/>
                <p:nvPr/>
              </p:nvSpPr>
              <p:spPr>
                <a:xfrm rot="16011621">
                  <a:off x="7336780" y="2355516"/>
                  <a:ext cx="83611" cy="1420252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46" name="Freeform: Shape 245">
                  <a:extLst>
                    <a:ext uri="{FF2B5EF4-FFF2-40B4-BE49-F238E27FC236}">
                      <a16:creationId xmlns:a16="http://schemas.microsoft.com/office/drawing/2014/main" id="{492C7574-BBDE-DFCC-6687-63E16233D7C2}"/>
                    </a:ext>
                  </a:extLst>
                </p:cNvPr>
                <p:cNvSpPr/>
                <p:nvPr/>
              </p:nvSpPr>
              <p:spPr>
                <a:xfrm rot="16011621">
                  <a:off x="7336780" y="2651763"/>
                  <a:ext cx="83611" cy="1420252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47" name="Freeform: Shape 246">
                  <a:extLst>
                    <a:ext uri="{FF2B5EF4-FFF2-40B4-BE49-F238E27FC236}">
                      <a16:creationId xmlns:a16="http://schemas.microsoft.com/office/drawing/2014/main" id="{68F94112-34B0-982A-F6CA-A23EA38080AE}"/>
                    </a:ext>
                  </a:extLst>
                </p:cNvPr>
                <p:cNvSpPr/>
                <p:nvPr/>
              </p:nvSpPr>
              <p:spPr>
                <a:xfrm rot="16011621">
                  <a:off x="7336780" y="2948010"/>
                  <a:ext cx="83611" cy="1420252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Freeform: Shape 247">
                  <a:extLst>
                    <a:ext uri="{FF2B5EF4-FFF2-40B4-BE49-F238E27FC236}">
                      <a16:creationId xmlns:a16="http://schemas.microsoft.com/office/drawing/2014/main" id="{B79E2D86-40A9-BECE-3BE9-8F5778913B0F}"/>
                    </a:ext>
                  </a:extLst>
                </p:cNvPr>
                <p:cNvSpPr/>
                <p:nvPr/>
              </p:nvSpPr>
              <p:spPr>
                <a:xfrm rot="16011621">
                  <a:off x="7336780" y="3244258"/>
                  <a:ext cx="83611" cy="1420252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7" name="Arrow: Curved Left 226">
                <a:extLst>
                  <a:ext uri="{FF2B5EF4-FFF2-40B4-BE49-F238E27FC236}">
                    <a16:creationId xmlns:a16="http://schemas.microsoft.com/office/drawing/2014/main" id="{F1CB6340-6432-EFA7-34AF-B1A85CAD3B80}"/>
                  </a:ext>
                </a:extLst>
              </p:cNvPr>
              <p:cNvSpPr/>
              <p:nvPr/>
            </p:nvSpPr>
            <p:spPr>
              <a:xfrm rot="8918544">
                <a:off x="10385561" y="3337798"/>
                <a:ext cx="282268" cy="796012"/>
              </a:xfrm>
              <a:prstGeom prst="curvedLeftArrow">
                <a:avLst>
                  <a:gd name="adj1" fmla="val 0"/>
                  <a:gd name="adj2" fmla="val 44471"/>
                  <a:gd name="adj3" fmla="val 34975"/>
                </a:avLst>
              </a:prstGeom>
              <a:solidFill>
                <a:srgbClr val="C81919"/>
              </a:solidFill>
              <a:ln w="38100" cap="flat" cmpd="sng" algn="ctr">
                <a:solidFill>
                  <a:srgbClr val="C81919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TextBox 227">
                <a:extLst>
                  <a:ext uri="{FF2B5EF4-FFF2-40B4-BE49-F238E27FC236}">
                    <a16:creationId xmlns:a16="http://schemas.microsoft.com/office/drawing/2014/main" id="{FAE8B0AE-5DFE-4884-AE9B-D8F4E69A27C1}"/>
                  </a:ext>
                </a:extLst>
              </p:cNvPr>
              <p:cNvSpPr txBox="1"/>
              <p:nvPr/>
            </p:nvSpPr>
            <p:spPr>
              <a:xfrm>
                <a:off x="10082318" y="4268782"/>
                <a:ext cx="231481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81919"/>
                    </a:solidFill>
                    <a:effectLst/>
                    <a:uLnTx/>
                    <a:uFillTx/>
                    <a:latin typeface="Arial"/>
                    <a:cs typeface="Times New Roman" panose="02020603050405020304" pitchFamily="18" charset="0"/>
                  </a:rPr>
                  <a:t>A</a:t>
                </a:r>
                <a:r>
                  <a:rPr kumimoji="0" lang="en-US" sz="20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C81919"/>
                    </a:solidFill>
                    <a:effectLst/>
                    <a:uLnTx/>
                    <a:uFillTx/>
                    <a:latin typeface="Arial"/>
                    <a:cs typeface="Times New Roman" panose="02020603050405020304" pitchFamily="18" charset="0"/>
                  </a:rPr>
                  <a:t>(n-1)+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81919"/>
                    </a:solidFill>
                    <a:effectLst/>
                    <a:uLnTx/>
                    <a:uFillTx/>
                    <a:latin typeface="Arial"/>
                    <a:cs typeface="Times New Roman" panose="02020603050405020304" pitchFamily="18" charset="0"/>
                  </a:rPr>
                  <a:t> 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cs typeface="Times New Roman" panose="02020603050405020304" pitchFamily="18" charset="0"/>
                    <a:sym typeface="Wingdings" panose="05000000000000000000" pitchFamily="2" charset="2"/>
                  </a:rPr>
                  <a:t>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81919"/>
                    </a:solidFill>
                    <a:effectLst/>
                    <a:uLnTx/>
                    <a:uFillTx/>
                    <a:latin typeface="Arial"/>
                    <a:cs typeface="Times New Roman" panose="02020603050405020304" pitchFamily="18" charset="0"/>
                    <a:sym typeface="Wingdings" panose="05000000000000000000" pitchFamily="2" charset="2"/>
                  </a:rPr>
                  <a:t> 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cs typeface="Times New Roman" panose="02020603050405020304" pitchFamily="18" charset="0"/>
                  </a:rPr>
                  <a:t>A</a:t>
                </a:r>
                <a:r>
                  <a:rPr kumimoji="0" lang="en-US" sz="20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cs typeface="Times New Roman" panose="02020603050405020304" pitchFamily="18" charset="0"/>
                  </a:rPr>
                  <a:t>n+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81919"/>
                    </a:solidFill>
                    <a:effectLst/>
                    <a:uLnTx/>
                    <a:uFillTx/>
                    <a:latin typeface="Arial"/>
                    <a:cs typeface="Times New Roman" panose="02020603050405020304" pitchFamily="18" charset="0"/>
                  </a:rPr>
                  <a:t> 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Times New Roman" panose="02020603050405020304" pitchFamily="18" charset="0"/>
                  </a:rPr>
                  <a:t>+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81919"/>
                    </a:solidFill>
                    <a:effectLst/>
                    <a:uLnTx/>
                    <a:uFillTx/>
                    <a:latin typeface="Arial"/>
                    <a:cs typeface="Times New Roman" panose="02020603050405020304" pitchFamily="18" charset="0"/>
                  </a:rPr>
                  <a:t> 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0B80C"/>
                    </a:solidFill>
                    <a:effectLst/>
                    <a:uLnTx/>
                    <a:uFillTx/>
                    <a:latin typeface="Arial"/>
                    <a:cs typeface="Times New Roman" panose="02020603050405020304" pitchFamily="18" charset="0"/>
                  </a:rPr>
                  <a:t>e</a:t>
                </a:r>
                <a:r>
                  <a:rPr kumimoji="0" lang="en-US" sz="20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20B80C"/>
                    </a:solidFill>
                    <a:effectLst/>
                    <a:uLnTx/>
                    <a:uFillTx/>
                    <a:latin typeface="Arial"/>
                    <a:cs typeface="Times New Roman" panose="02020603050405020304" pitchFamily="18" charset="0"/>
                  </a:rPr>
                  <a:t>-</a:t>
                </a:r>
                <a:endParaRPr kumimoji="0" lang="en-NL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20B80C"/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9" name="Arrow: Curved Left 228">
                <a:extLst>
                  <a:ext uri="{FF2B5EF4-FFF2-40B4-BE49-F238E27FC236}">
                    <a16:creationId xmlns:a16="http://schemas.microsoft.com/office/drawing/2014/main" id="{3BE97CFD-782A-D830-D174-01AD02DF6EFF}"/>
                  </a:ext>
                </a:extLst>
              </p:cNvPr>
              <p:cNvSpPr/>
              <p:nvPr/>
            </p:nvSpPr>
            <p:spPr>
              <a:xfrm rot="12304836">
                <a:off x="10385561" y="2484073"/>
                <a:ext cx="282268" cy="796012"/>
              </a:xfrm>
              <a:prstGeom prst="curvedLeftArrow">
                <a:avLst>
                  <a:gd name="adj1" fmla="val 0"/>
                  <a:gd name="adj2" fmla="val 44471"/>
                  <a:gd name="adj3" fmla="val 34975"/>
                </a:avLst>
              </a:prstGeom>
              <a:solidFill>
                <a:srgbClr val="0070C0"/>
              </a:solidFill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id="{26AD4CAC-4132-FD10-AFD0-09782856DDBA}"/>
                  </a:ext>
                </a:extLst>
              </p:cNvPr>
              <p:cNvSpPr/>
              <p:nvPr/>
            </p:nvSpPr>
            <p:spPr>
              <a:xfrm>
                <a:off x="10659718" y="2386603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 w="127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Oval 230">
                <a:extLst>
                  <a:ext uri="{FF2B5EF4-FFF2-40B4-BE49-F238E27FC236}">
                    <a16:creationId xmlns:a16="http://schemas.microsoft.com/office/drawing/2014/main" id="{EE1D554E-402A-CCD3-DDC6-5B4699F1877A}"/>
                  </a:ext>
                </a:extLst>
              </p:cNvPr>
              <p:cNvSpPr/>
              <p:nvPr/>
            </p:nvSpPr>
            <p:spPr>
              <a:xfrm>
                <a:off x="10760734" y="2711000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 w="127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Oval 231">
                <a:extLst>
                  <a:ext uri="{FF2B5EF4-FFF2-40B4-BE49-F238E27FC236}">
                    <a16:creationId xmlns:a16="http://schemas.microsoft.com/office/drawing/2014/main" id="{10D19155-571B-B01B-CBF5-A6AB9ACD4187}"/>
                  </a:ext>
                </a:extLst>
              </p:cNvPr>
              <p:cNvSpPr/>
              <p:nvPr/>
            </p:nvSpPr>
            <p:spPr>
              <a:xfrm>
                <a:off x="10456838" y="2992087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 w="127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Oval 232">
                <a:extLst>
                  <a:ext uri="{FF2B5EF4-FFF2-40B4-BE49-F238E27FC236}">
                    <a16:creationId xmlns:a16="http://schemas.microsoft.com/office/drawing/2014/main" id="{1789FF9A-252B-161A-1B90-80359B0E186F}"/>
                  </a:ext>
                </a:extLst>
              </p:cNvPr>
              <p:cNvSpPr/>
              <p:nvPr/>
            </p:nvSpPr>
            <p:spPr>
              <a:xfrm>
                <a:off x="10497035" y="2742770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 w="127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Oval 233">
                <a:extLst>
                  <a:ext uri="{FF2B5EF4-FFF2-40B4-BE49-F238E27FC236}">
                    <a16:creationId xmlns:a16="http://schemas.microsoft.com/office/drawing/2014/main" id="{7D4F2FCD-41A3-2F28-E02C-9DC0F8C98990}"/>
                  </a:ext>
                </a:extLst>
              </p:cNvPr>
              <p:cNvSpPr/>
              <p:nvPr/>
            </p:nvSpPr>
            <p:spPr>
              <a:xfrm>
                <a:off x="10404823" y="2464193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 w="127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AC2E2AE4-3407-8F3B-D9BE-1C7B5EC63873}"/>
                  </a:ext>
                </a:extLst>
              </p:cNvPr>
              <p:cNvSpPr/>
              <p:nvPr/>
            </p:nvSpPr>
            <p:spPr>
              <a:xfrm>
                <a:off x="10824651" y="4067374"/>
                <a:ext cx="108000" cy="108500"/>
              </a:xfrm>
              <a:prstGeom prst="ellipse">
                <a:avLst/>
              </a:prstGeom>
              <a:solidFill>
                <a:srgbClr val="C81919"/>
              </a:solidFill>
              <a:ln w="12700" cap="flat" cmpd="sng" algn="ctr">
                <a:solidFill>
                  <a:srgbClr val="C81919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2400" b="0" i="0" u="none" strike="noStrike" kern="0" cap="none" spc="0" normalizeH="0" baseline="0" noProof="0">
                  <a:ln>
                    <a:solidFill>
                      <a:srgbClr val="C81919"/>
                    </a:solidFill>
                  </a:ln>
                  <a:solidFill>
                    <a:srgbClr val="C8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3944786B-9A03-8235-1468-C6EE0C801D48}"/>
                  </a:ext>
                </a:extLst>
              </p:cNvPr>
              <p:cNvSpPr/>
              <p:nvPr/>
            </p:nvSpPr>
            <p:spPr>
              <a:xfrm>
                <a:off x="10107503" y="3622084"/>
                <a:ext cx="108000" cy="108500"/>
              </a:xfrm>
              <a:prstGeom prst="ellipse">
                <a:avLst/>
              </a:prstGeom>
              <a:solidFill>
                <a:srgbClr val="C81919"/>
              </a:solidFill>
              <a:ln w="12700" cap="flat" cmpd="sng" algn="ctr">
                <a:solidFill>
                  <a:srgbClr val="C81919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2400" b="0" i="0" u="none" strike="noStrike" kern="0" cap="none" spc="0" normalizeH="0" baseline="0" noProof="0">
                  <a:ln>
                    <a:solidFill>
                      <a:srgbClr val="C81919"/>
                    </a:solidFill>
                  </a:ln>
                  <a:solidFill>
                    <a:srgbClr val="C8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7" name="Oval 236">
                <a:extLst>
                  <a:ext uri="{FF2B5EF4-FFF2-40B4-BE49-F238E27FC236}">
                    <a16:creationId xmlns:a16="http://schemas.microsoft.com/office/drawing/2014/main" id="{D3239175-CFCE-2868-AFBB-28FF3F079842}"/>
                  </a:ext>
                </a:extLst>
              </p:cNvPr>
              <p:cNvSpPr/>
              <p:nvPr/>
            </p:nvSpPr>
            <p:spPr>
              <a:xfrm>
                <a:off x="10425744" y="3635148"/>
                <a:ext cx="108000" cy="108500"/>
              </a:xfrm>
              <a:prstGeom prst="ellipse">
                <a:avLst/>
              </a:prstGeom>
              <a:solidFill>
                <a:srgbClr val="C81919"/>
              </a:solidFill>
              <a:ln w="12700" cap="flat" cmpd="sng" algn="ctr">
                <a:solidFill>
                  <a:srgbClr val="C81919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2400" b="0" i="0" u="none" strike="noStrike" kern="0" cap="none" spc="0" normalizeH="0" baseline="0" noProof="0">
                  <a:ln>
                    <a:solidFill>
                      <a:srgbClr val="C81919"/>
                    </a:solidFill>
                  </a:ln>
                  <a:solidFill>
                    <a:srgbClr val="C8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C8F2C837-C14A-D858-8C30-1D24EDBFA794}"/>
                  </a:ext>
                </a:extLst>
              </p:cNvPr>
              <p:cNvSpPr/>
              <p:nvPr/>
            </p:nvSpPr>
            <p:spPr>
              <a:xfrm>
                <a:off x="10589682" y="4076837"/>
                <a:ext cx="108000" cy="108500"/>
              </a:xfrm>
              <a:prstGeom prst="ellipse">
                <a:avLst/>
              </a:prstGeom>
              <a:solidFill>
                <a:srgbClr val="C81919"/>
              </a:solidFill>
              <a:ln w="12700" cap="flat" cmpd="sng" algn="ctr">
                <a:solidFill>
                  <a:srgbClr val="C81919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2400" b="0" i="0" u="none" strike="noStrike" kern="0" cap="none" spc="0" normalizeH="0" baseline="0" noProof="0">
                  <a:ln>
                    <a:solidFill>
                      <a:srgbClr val="C81919"/>
                    </a:solidFill>
                  </a:ln>
                  <a:solidFill>
                    <a:srgbClr val="C8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D7BD90D1-FD3B-DEA6-82E8-475E4287F4F7}"/>
                  </a:ext>
                </a:extLst>
              </p:cNvPr>
              <p:cNvSpPr/>
              <p:nvPr/>
            </p:nvSpPr>
            <p:spPr>
              <a:xfrm>
                <a:off x="10368458" y="4044083"/>
                <a:ext cx="108000" cy="108500"/>
              </a:xfrm>
              <a:prstGeom prst="ellipse">
                <a:avLst/>
              </a:prstGeom>
              <a:solidFill>
                <a:srgbClr val="C81919"/>
              </a:solidFill>
              <a:ln w="12700" cap="flat" cmpd="sng" algn="ctr">
                <a:solidFill>
                  <a:srgbClr val="C81919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2400" b="0" i="0" u="none" strike="noStrike" kern="0" cap="none" spc="0" normalizeH="0" baseline="0" noProof="0">
                  <a:ln>
                    <a:solidFill>
                      <a:srgbClr val="C81919"/>
                    </a:solidFill>
                  </a:ln>
                  <a:solidFill>
                    <a:srgbClr val="C8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5E4B63D7-0DF9-133C-BBFB-1A305B883615}"/>
                </a:ext>
              </a:extLst>
            </p:cNvPr>
            <p:cNvGrpSpPr/>
            <p:nvPr/>
          </p:nvGrpSpPr>
          <p:grpSpPr>
            <a:xfrm>
              <a:off x="11112632" y="2814658"/>
              <a:ext cx="864000" cy="864000"/>
              <a:chOff x="11112632" y="2814658"/>
              <a:chExt cx="864000" cy="864000"/>
            </a:xfrm>
          </p:grpSpPr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B2936258-AC8C-0A5E-DC38-D59F046E50B8}"/>
                  </a:ext>
                </a:extLst>
              </p:cNvPr>
              <p:cNvSpPr/>
              <p:nvPr/>
            </p:nvSpPr>
            <p:spPr>
              <a:xfrm>
                <a:off x="11112632" y="2814658"/>
                <a:ext cx="864000" cy="864000"/>
              </a:xfrm>
              <a:prstGeom prst="rect">
                <a:avLst/>
              </a:prstGeom>
              <a:solidFill>
                <a:sysClr val="window" lastClr="FFFFFF"/>
              </a:solidFill>
              <a:ln w="1270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218" name="Straight Arrow Connector 217">
                <a:extLst>
                  <a:ext uri="{FF2B5EF4-FFF2-40B4-BE49-F238E27FC236}">
                    <a16:creationId xmlns:a16="http://schemas.microsoft.com/office/drawing/2014/main" id="{E5563F0C-5807-B607-C325-873F2BE6300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371200" y="2894546"/>
                <a:ext cx="84362" cy="313536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C81919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219" name="Straight Arrow Connector 218">
                <a:extLst>
                  <a:ext uri="{FF2B5EF4-FFF2-40B4-BE49-F238E27FC236}">
                    <a16:creationId xmlns:a16="http://schemas.microsoft.com/office/drawing/2014/main" id="{EEB1AFD7-9ADD-512C-8C0F-53EB50B2F05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46096" y="2894546"/>
                <a:ext cx="84451" cy="452626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C81919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505832FE-D28C-EC48-CCDB-78E1F334DA63}"/>
                  </a:ext>
                </a:extLst>
              </p:cNvPr>
              <p:cNvSpPr/>
              <p:nvPr/>
            </p:nvSpPr>
            <p:spPr>
              <a:xfrm>
                <a:off x="11330547" y="3246502"/>
                <a:ext cx="108000" cy="108500"/>
              </a:xfrm>
              <a:prstGeom prst="ellipse">
                <a:avLst/>
              </a:prstGeom>
              <a:solidFill>
                <a:srgbClr val="C81919"/>
              </a:solidFill>
              <a:ln w="12700" cap="flat" cmpd="sng" algn="ctr">
                <a:solidFill>
                  <a:srgbClr val="C81919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2400" b="0" i="0" u="none" strike="noStrike" kern="0" cap="none" spc="0" normalizeH="0" baseline="0" noProof="0">
                  <a:ln>
                    <a:solidFill>
                      <a:srgbClr val="C81919"/>
                    </a:solidFill>
                  </a:ln>
                  <a:solidFill>
                    <a:srgbClr val="C8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Oval 220">
                <a:extLst>
                  <a:ext uri="{FF2B5EF4-FFF2-40B4-BE49-F238E27FC236}">
                    <a16:creationId xmlns:a16="http://schemas.microsoft.com/office/drawing/2014/main" id="{1A66E991-1873-9C1C-2C80-833C2D4E695F}"/>
                  </a:ext>
                </a:extLst>
              </p:cNvPr>
              <p:cNvSpPr/>
              <p:nvPr/>
            </p:nvSpPr>
            <p:spPr>
              <a:xfrm>
                <a:off x="11192096" y="3418100"/>
                <a:ext cx="108000" cy="108500"/>
              </a:xfrm>
              <a:prstGeom prst="ellipse">
                <a:avLst/>
              </a:prstGeom>
              <a:solidFill>
                <a:srgbClr val="C81919"/>
              </a:solidFill>
              <a:ln w="12700" cap="flat" cmpd="sng" algn="ctr">
                <a:solidFill>
                  <a:srgbClr val="C81919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2400" b="0" i="0" u="none" strike="noStrike" kern="0" cap="none" spc="0" normalizeH="0" baseline="0" noProof="0">
                  <a:ln>
                    <a:solidFill>
                      <a:srgbClr val="C81919"/>
                    </a:solidFill>
                  </a:ln>
                  <a:solidFill>
                    <a:srgbClr val="C8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A5E17533-6503-D52C-A192-99B2B031ECBF}"/>
                  </a:ext>
                </a:extLst>
              </p:cNvPr>
              <p:cNvSpPr/>
              <p:nvPr/>
            </p:nvSpPr>
            <p:spPr>
              <a:xfrm>
                <a:off x="11592986" y="3208082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 w="127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AC96E9FA-9899-C0AD-5443-83F1D8F3757F}"/>
                  </a:ext>
                </a:extLst>
              </p:cNvPr>
              <p:cNvSpPr/>
              <p:nvPr/>
            </p:nvSpPr>
            <p:spPr>
              <a:xfrm>
                <a:off x="11774809" y="3344001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 w="127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224" name="Straight Arrow Connector 223">
                <a:extLst>
                  <a:ext uri="{FF2B5EF4-FFF2-40B4-BE49-F238E27FC236}">
                    <a16:creationId xmlns:a16="http://schemas.microsoft.com/office/drawing/2014/main" id="{2D6231F6-061C-DA72-2F24-01ECD4933B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44632" y="2904081"/>
                <a:ext cx="90543" cy="272025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225" name="Straight Arrow Connector 224">
                <a:extLst>
                  <a:ext uri="{FF2B5EF4-FFF2-40B4-BE49-F238E27FC236}">
                    <a16:creationId xmlns:a16="http://schemas.microsoft.com/office/drawing/2014/main" id="{36562639-A34A-5887-AA12-E5BC4231ED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09072" y="2914912"/>
                <a:ext cx="90314" cy="401670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</p:grp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6258AAA0-5B1D-6A57-C93C-AD0B0C099123}"/>
              </a:ext>
            </a:extLst>
          </p:cNvPr>
          <p:cNvGrpSpPr/>
          <p:nvPr/>
        </p:nvGrpSpPr>
        <p:grpSpPr>
          <a:xfrm>
            <a:off x="3709498" y="1900451"/>
            <a:ext cx="8225330" cy="4121366"/>
            <a:chOff x="3559170" y="2495383"/>
            <a:chExt cx="8991408" cy="4505218"/>
          </a:xfrm>
        </p:grpSpPr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C2A90061-3A2B-EF53-C597-B056BD7FF094}"/>
                </a:ext>
              </a:extLst>
            </p:cNvPr>
            <p:cNvSpPr/>
            <p:nvPr/>
          </p:nvSpPr>
          <p:spPr>
            <a:xfrm>
              <a:off x="7067691" y="2495383"/>
              <a:ext cx="5482887" cy="4505218"/>
            </a:xfrm>
            <a:prstGeom prst="rect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54DE16E5-2600-ED0C-0CAD-8957CC677B36}"/>
                </a:ext>
              </a:extLst>
            </p:cNvPr>
            <p:cNvSpPr/>
            <p:nvPr/>
          </p:nvSpPr>
          <p:spPr>
            <a:xfrm>
              <a:off x="3559170" y="3198332"/>
              <a:ext cx="1349980" cy="2325621"/>
            </a:xfrm>
            <a:prstGeom prst="rect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4EB6BD6A-09A3-BDE5-133C-40FCAC1A32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09150" y="2495383"/>
              <a:ext cx="2158541" cy="702949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B4425DFC-93CE-DC2B-3C54-21E7DCEB5451}"/>
                </a:ext>
              </a:extLst>
            </p:cNvPr>
            <p:cNvCxnSpPr>
              <a:cxnSpLocks/>
            </p:cNvCxnSpPr>
            <p:nvPr/>
          </p:nvCxnSpPr>
          <p:spPr>
            <a:xfrm>
              <a:off x="4909150" y="5523953"/>
              <a:ext cx="2156576" cy="1476648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E8CC67BF-DAEA-146D-0DFF-10A589821685}"/>
              </a:ext>
            </a:extLst>
          </p:cNvPr>
          <p:cNvGrpSpPr/>
          <p:nvPr/>
        </p:nvGrpSpPr>
        <p:grpSpPr>
          <a:xfrm>
            <a:off x="6977125" y="1988752"/>
            <a:ext cx="1483921" cy="1525917"/>
            <a:chOff x="7205252" y="4830308"/>
            <a:chExt cx="1483921" cy="1525917"/>
          </a:xfrm>
        </p:grpSpPr>
        <p:pic>
          <p:nvPicPr>
            <p:cNvPr id="255" name="Picture 254" descr="A square black and white object&#10;&#10;Description automatically generated">
              <a:extLst>
                <a:ext uri="{FF2B5EF4-FFF2-40B4-BE49-F238E27FC236}">
                  <a16:creationId xmlns:a16="http://schemas.microsoft.com/office/drawing/2014/main" id="{A9B61F02-D6DB-0908-B230-3A8C953AA0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76" t="21511" r="12884" b="10516"/>
            <a:stretch/>
          </p:blipFill>
          <p:spPr>
            <a:xfrm>
              <a:off x="7205252" y="4830308"/>
              <a:ext cx="1482802" cy="1278898"/>
            </a:xfrm>
            <a:prstGeom prst="rect">
              <a:avLst/>
            </a:prstGeom>
          </p:spPr>
        </p:pic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2C413A64-59CF-A2BD-0917-D4F51925023A}"/>
                </a:ext>
              </a:extLst>
            </p:cNvPr>
            <p:cNvGrpSpPr/>
            <p:nvPr/>
          </p:nvGrpSpPr>
          <p:grpSpPr>
            <a:xfrm>
              <a:off x="8079768" y="6117535"/>
              <a:ext cx="609405" cy="238690"/>
              <a:chOff x="3109908" y="2646794"/>
              <a:chExt cx="785793" cy="307777"/>
            </a:xfrm>
          </p:grpSpPr>
          <p:cxnSp>
            <p:nvCxnSpPr>
              <p:cNvPr id="257" name="Straight Connector 256">
                <a:extLst>
                  <a:ext uri="{FF2B5EF4-FFF2-40B4-BE49-F238E27FC236}">
                    <a16:creationId xmlns:a16="http://schemas.microsoft.com/office/drawing/2014/main" id="{5EC4D5F8-7F90-2FE7-60A8-2A29CA471A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63010" y="2646794"/>
                <a:ext cx="43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8" name="TextBox 257">
                <a:extLst>
                  <a:ext uri="{FF2B5EF4-FFF2-40B4-BE49-F238E27FC236}">
                    <a16:creationId xmlns:a16="http://schemas.microsoft.com/office/drawing/2014/main" id="{3E9434C0-03E1-287F-1DB5-DA2EAC6F45AA}"/>
                  </a:ext>
                </a:extLst>
              </p:cNvPr>
              <p:cNvSpPr txBox="1"/>
              <p:nvPr/>
            </p:nvSpPr>
            <p:spPr>
              <a:xfrm>
                <a:off x="3109908" y="2646794"/>
                <a:ext cx="7857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250 </a:t>
                </a:r>
                <a:r>
                  <a:rPr kumimoji="0" lang="el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μ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</a:t>
                </a:r>
                <a:endParaRPr kumimoji="0" lang="en-NL" sz="1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BF5E7A77-FA72-83F6-3EA8-500D7BCA21A4}"/>
              </a:ext>
            </a:extLst>
          </p:cNvPr>
          <p:cNvGrpSpPr/>
          <p:nvPr/>
        </p:nvGrpSpPr>
        <p:grpSpPr>
          <a:xfrm>
            <a:off x="8724753" y="1994651"/>
            <a:ext cx="1389145" cy="1520018"/>
            <a:chOff x="9647293" y="4836207"/>
            <a:chExt cx="1389145" cy="1520018"/>
          </a:xfrm>
        </p:grpSpPr>
        <p:pic>
          <p:nvPicPr>
            <p:cNvPr id="260" name="Picture 259" descr="A black and white square with a textured surface&#10;&#10;Description automatically generated">
              <a:extLst>
                <a:ext uri="{FF2B5EF4-FFF2-40B4-BE49-F238E27FC236}">
                  <a16:creationId xmlns:a16="http://schemas.microsoft.com/office/drawing/2014/main" id="{9F01F708-4308-217E-1FF0-A2BCB7B0A6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6" t="14862" r="11037" b="10874"/>
            <a:stretch/>
          </p:blipFill>
          <p:spPr>
            <a:xfrm>
              <a:off x="9647293" y="4836207"/>
              <a:ext cx="1389145" cy="1278899"/>
            </a:xfrm>
            <a:prstGeom prst="rect">
              <a:avLst/>
            </a:prstGeom>
          </p:spPr>
        </p:pic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4EC21CDE-5538-4935-1C78-F0DF4763EDC9}"/>
                </a:ext>
              </a:extLst>
            </p:cNvPr>
            <p:cNvGrpSpPr/>
            <p:nvPr/>
          </p:nvGrpSpPr>
          <p:grpSpPr>
            <a:xfrm>
              <a:off x="10395099" y="6117535"/>
              <a:ext cx="609405" cy="238690"/>
              <a:chOff x="3109908" y="2646794"/>
              <a:chExt cx="785793" cy="307777"/>
            </a:xfrm>
          </p:grpSpPr>
          <p:cxnSp>
            <p:nvCxnSpPr>
              <p:cNvPr id="262" name="Straight Connector 261">
                <a:extLst>
                  <a:ext uri="{FF2B5EF4-FFF2-40B4-BE49-F238E27FC236}">
                    <a16:creationId xmlns:a16="http://schemas.microsoft.com/office/drawing/2014/main" id="{B0FED4FB-4EA7-1C2B-E84F-DC90D6C08B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63010" y="2646794"/>
                <a:ext cx="43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3" name="TextBox 262">
                <a:extLst>
                  <a:ext uri="{FF2B5EF4-FFF2-40B4-BE49-F238E27FC236}">
                    <a16:creationId xmlns:a16="http://schemas.microsoft.com/office/drawing/2014/main" id="{294D7FDE-E7D0-ABD2-ED67-CD828E6EA38E}"/>
                  </a:ext>
                </a:extLst>
              </p:cNvPr>
              <p:cNvSpPr txBox="1"/>
              <p:nvPr/>
            </p:nvSpPr>
            <p:spPr>
              <a:xfrm>
                <a:off x="3109908" y="2646794"/>
                <a:ext cx="7857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250 </a:t>
                </a:r>
                <a:r>
                  <a:rPr kumimoji="0" lang="el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μ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</a:t>
                </a:r>
                <a:endParaRPr kumimoji="0" lang="en-NL" sz="1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F3D7DA1D-B48E-209A-0ECD-7243C98E102C}"/>
              </a:ext>
            </a:extLst>
          </p:cNvPr>
          <p:cNvGrpSpPr/>
          <p:nvPr/>
        </p:nvGrpSpPr>
        <p:grpSpPr>
          <a:xfrm>
            <a:off x="10378724" y="1997080"/>
            <a:ext cx="1367679" cy="1517589"/>
            <a:chOff x="11915281" y="4838636"/>
            <a:chExt cx="1367679" cy="1517589"/>
          </a:xfrm>
        </p:grpSpPr>
        <p:pic>
          <p:nvPicPr>
            <p:cNvPr id="265" name="Picture 264" descr="A grey square with black lines&#10;&#10;Description automatically generated">
              <a:extLst>
                <a:ext uri="{FF2B5EF4-FFF2-40B4-BE49-F238E27FC236}">
                  <a16:creationId xmlns:a16="http://schemas.microsoft.com/office/drawing/2014/main" id="{D5F724FE-DDE1-8DE2-EAD5-C6154F6026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7" t="13712" r="15624" b="14618"/>
            <a:stretch/>
          </p:blipFill>
          <p:spPr>
            <a:xfrm>
              <a:off x="11915281" y="4838636"/>
              <a:ext cx="1367679" cy="1215858"/>
            </a:xfrm>
            <a:prstGeom prst="rect">
              <a:avLst/>
            </a:prstGeom>
          </p:spPr>
        </p:pic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1853A67F-A89F-9879-E663-4DB666204A96}"/>
                </a:ext>
              </a:extLst>
            </p:cNvPr>
            <p:cNvGrpSpPr/>
            <p:nvPr/>
          </p:nvGrpSpPr>
          <p:grpSpPr>
            <a:xfrm>
              <a:off x="12673555" y="6117535"/>
              <a:ext cx="609405" cy="238690"/>
              <a:chOff x="3109908" y="2646794"/>
              <a:chExt cx="785793" cy="307777"/>
            </a:xfrm>
          </p:grpSpPr>
          <p:cxnSp>
            <p:nvCxnSpPr>
              <p:cNvPr id="267" name="Straight Connector 266">
                <a:extLst>
                  <a:ext uri="{FF2B5EF4-FFF2-40B4-BE49-F238E27FC236}">
                    <a16:creationId xmlns:a16="http://schemas.microsoft.com/office/drawing/2014/main" id="{B1CEE298-4D51-A4CC-21E0-D402190AF4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63010" y="2646794"/>
                <a:ext cx="43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8" name="TextBox 267">
                <a:extLst>
                  <a:ext uri="{FF2B5EF4-FFF2-40B4-BE49-F238E27FC236}">
                    <a16:creationId xmlns:a16="http://schemas.microsoft.com/office/drawing/2014/main" id="{F9285D1C-A980-4184-568C-D704B6B163D4}"/>
                  </a:ext>
                </a:extLst>
              </p:cNvPr>
              <p:cNvSpPr txBox="1"/>
              <p:nvPr/>
            </p:nvSpPr>
            <p:spPr>
              <a:xfrm>
                <a:off x="3109908" y="2646794"/>
                <a:ext cx="7857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250 </a:t>
                </a:r>
                <a:r>
                  <a:rPr kumimoji="0" lang="el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μ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</a:t>
                </a:r>
                <a:endParaRPr kumimoji="0" lang="en-NL" sz="1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69" name="TextBox 268">
            <a:extLst>
              <a:ext uri="{FF2B5EF4-FFF2-40B4-BE49-F238E27FC236}">
                <a16:creationId xmlns:a16="http://schemas.microsoft.com/office/drawing/2014/main" id="{A8B8F35E-8617-39E2-C4EA-5620D80C105D}"/>
              </a:ext>
            </a:extLst>
          </p:cNvPr>
          <p:cNvSpPr txBox="1"/>
          <p:nvPr/>
        </p:nvSpPr>
        <p:spPr>
          <a:xfrm>
            <a:off x="9753531" y="3791866"/>
            <a:ext cx="1915909" cy="2118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Key properties:</a:t>
            </a: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-  Surface area</a:t>
            </a: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-  Permeability</a:t>
            </a:r>
          </a:p>
          <a:p>
            <a:pPr marR="0" lvl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-  Mass transport</a:t>
            </a:r>
          </a:p>
          <a:p>
            <a:pPr marR="0" lvl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-  Conductivity 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79E4E5AC-BFD2-08C4-8B46-8B8F4EF42338}"/>
              </a:ext>
            </a:extLst>
          </p:cNvPr>
          <p:cNvSpPr txBox="1"/>
          <p:nvPr/>
        </p:nvSpPr>
        <p:spPr>
          <a:xfrm>
            <a:off x="8205196" y="1423917"/>
            <a:ext cx="2422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Porous electrodes</a:t>
            </a:r>
            <a:endParaRPr kumimoji="0" lang="en-N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7" name="Title 1">
            <a:extLst>
              <a:ext uri="{FF2B5EF4-FFF2-40B4-BE49-F238E27FC236}">
                <a16:creationId xmlns:a16="http://schemas.microsoft.com/office/drawing/2014/main" id="{C4F33901-9840-1D6B-8AC1-8B4158422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10" y="302140"/>
            <a:ext cx="11519064" cy="91003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Urgent need for renewable technologies and energy storage at a large scale 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We need tailored electrode microstructures for redox flow batteries</a:t>
            </a:r>
          </a:p>
        </p:txBody>
      </p:sp>
    </p:spTree>
    <p:extLst>
      <p:ext uri="{BB962C8B-B14F-4D97-AF65-F5344CB8AC3E}">
        <p14:creationId xmlns:p14="http://schemas.microsoft.com/office/powerpoint/2010/main" val="146332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" grpId="0"/>
      <p:bldP spid="27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D1CF00-F6C1-47AA-9F79-D884303D7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EC10D-CD46-426F-915E-6C78530279C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46" name="Footer Placeholder 3">
            <a:extLst>
              <a:ext uri="{FF2B5EF4-FFF2-40B4-BE49-F238E27FC236}">
                <a16:creationId xmlns:a16="http://schemas.microsoft.com/office/drawing/2014/main" id="{7F4465A9-4658-47EB-823B-D48ED19913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80068" y="6170920"/>
            <a:ext cx="9486491" cy="612000"/>
          </a:xfrm>
        </p:spPr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Forner-Cuenca, A.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al., J.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Electrochem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Soc.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166(10) A2230-A2241 (2019)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Van der Heijden, M.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Encyclopedia of Energy Storage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Elsevier, 480-499 (2022)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9" name="Picture 238">
            <a:extLst>
              <a:ext uri="{FF2B5EF4-FFF2-40B4-BE49-F238E27FC236}">
                <a16:creationId xmlns:a16="http://schemas.microsoft.com/office/drawing/2014/main" id="{9CD34592-5952-4D29-AAAD-E76FE24CAD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07"/>
          <a:stretch/>
        </p:blipFill>
        <p:spPr>
          <a:xfrm>
            <a:off x="7812851" y="3227594"/>
            <a:ext cx="3670080" cy="2726973"/>
          </a:xfrm>
          <a:prstGeom prst="rect">
            <a:avLst/>
          </a:prstGeom>
        </p:spPr>
      </p:pic>
      <p:sp>
        <p:nvSpPr>
          <p:cNvPr id="240" name="Text Placeholder 4">
            <a:extLst>
              <a:ext uri="{FF2B5EF4-FFF2-40B4-BE49-F238E27FC236}">
                <a16:creationId xmlns:a16="http://schemas.microsoft.com/office/drawing/2014/main" id="{E006ADE9-AEEA-41D1-8899-B6C61F18BB8F}"/>
              </a:ext>
            </a:extLst>
          </p:cNvPr>
          <p:cNvSpPr txBox="1">
            <a:spLocks/>
          </p:cNvSpPr>
          <p:nvPr/>
        </p:nvSpPr>
        <p:spPr>
          <a:xfrm>
            <a:off x="4558350" y="1822836"/>
            <a:ext cx="5317508" cy="4401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9750" indent="-539750" algn="l" defTabSz="685783" rtl="0" eaLnBrk="1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1071563" indent="-531813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611313" indent="-541338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SzPct val="10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1562" indent="0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611313" indent="-530225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04" indent="-171446" algn="l" defTabSz="685783" rtl="0" eaLnBrk="1" latinLnBrk="0" hangingPunct="1">
              <a:lnSpc>
                <a:spcPct val="150000"/>
              </a:lnSpc>
              <a:spcBef>
                <a:spcPts val="375"/>
              </a:spcBef>
              <a:buClrTx/>
              <a:buFontTx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Current generation not optimized, affecting three major losses: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9F37803E-E735-4067-9108-B229A679AD6C}"/>
              </a:ext>
            </a:extLst>
          </p:cNvPr>
          <p:cNvSpPr txBox="1"/>
          <p:nvPr/>
        </p:nvSpPr>
        <p:spPr>
          <a:xfrm>
            <a:off x="4598106" y="3183779"/>
            <a:ext cx="3619820" cy="1134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marR="0" lvl="0" indent="-360000" algn="just" defTabSz="121917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8191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Activation losses</a:t>
            </a:r>
          </a:p>
          <a:p>
            <a:pPr marL="360000" marR="0" lvl="0" indent="-360000" algn="just" defTabSz="121917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Ohmic losses</a:t>
            </a:r>
          </a:p>
          <a:p>
            <a:pPr marL="360000" marR="0" lvl="0" indent="-360000" algn="just" defTabSz="121917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6B8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Mass transport losses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7952BA1-A908-470B-9B7A-6791869FADBA}"/>
              </a:ext>
            </a:extLst>
          </p:cNvPr>
          <p:cNvSpPr txBox="1">
            <a:spLocks/>
          </p:cNvSpPr>
          <p:nvPr/>
        </p:nvSpPr>
        <p:spPr>
          <a:xfrm>
            <a:off x="811214" y="187200"/>
            <a:ext cx="10568300" cy="91003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68578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600" b="1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685783" rtl="0" eaLnBrk="1" fontAlgn="auto" latinLnBrk="0" hangingPunct="1">
              <a:lnSpc>
                <a:spcPts val="3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9D037AA-B32B-47E5-8F91-61B16EAF83FD}"/>
              </a:ext>
            </a:extLst>
          </p:cNvPr>
          <p:cNvGrpSpPr/>
          <p:nvPr/>
        </p:nvGrpSpPr>
        <p:grpSpPr>
          <a:xfrm>
            <a:off x="895699" y="1313589"/>
            <a:ext cx="2425858" cy="4915316"/>
            <a:chOff x="916228" y="1004731"/>
            <a:chExt cx="2507967" cy="5081687"/>
          </a:xfrm>
        </p:grpSpPr>
        <p:pic>
          <p:nvPicPr>
            <p:cNvPr id="17" name="Picture 16" descr="A close up of a tree&#10;&#10;Description generated with high confidence">
              <a:extLst>
                <a:ext uri="{FF2B5EF4-FFF2-40B4-BE49-F238E27FC236}">
                  <a16:creationId xmlns:a16="http://schemas.microsoft.com/office/drawing/2014/main" id="{6CF160FD-06E7-42F0-9D4C-C4FFF4F0FB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8269"/>
            <a:stretch/>
          </p:blipFill>
          <p:spPr>
            <a:xfrm>
              <a:off x="916228" y="1065691"/>
              <a:ext cx="1644093" cy="113109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18" name="Picture 17" descr="A picture containing fence, tree&#10;&#10;Description generated with high confidence">
              <a:extLst>
                <a:ext uri="{FF2B5EF4-FFF2-40B4-BE49-F238E27FC236}">
                  <a16:creationId xmlns:a16="http://schemas.microsoft.com/office/drawing/2014/main" id="{15F558DD-DA6C-4F49-A6E6-14E2389012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70"/>
            <a:stretch/>
          </p:blipFill>
          <p:spPr>
            <a:xfrm>
              <a:off x="916228" y="2344885"/>
              <a:ext cx="1644093" cy="113109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412E569-1828-48F7-8F78-BED8B26BE4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70"/>
            <a:stretch/>
          </p:blipFill>
          <p:spPr>
            <a:xfrm>
              <a:off x="916228" y="3624079"/>
              <a:ext cx="1644093" cy="113109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FBC9877-F66F-4DEB-BA77-1FF69B8AD8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69"/>
            <a:stretch/>
          </p:blipFill>
          <p:spPr>
            <a:xfrm>
              <a:off x="916228" y="4903272"/>
              <a:ext cx="1644093" cy="113109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F591F01-B933-411A-AFC7-07F27D8808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78549" y="1004731"/>
              <a:ext cx="0" cy="508168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8575E51-D671-44D4-BBA3-BD1A01958BC3}"/>
                </a:ext>
              </a:extLst>
            </p:cNvPr>
            <p:cNvSpPr txBox="1"/>
            <p:nvPr/>
          </p:nvSpPr>
          <p:spPr>
            <a:xfrm rot="5400000">
              <a:off x="1335122" y="3371633"/>
              <a:ext cx="37164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Hierarchical organization</a:t>
              </a:r>
              <a:endPara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5B01207-4A36-400C-8347-7B470D766B51}"/>
              </a:ext>
            </a:extLst>
          </p:cNvPr>
          <p:cNvSpPr txBox="1"/>
          <p:nvPr/>
        </p:nvSpPr>
        <p:spPr>
          <a:xfrm>
            <a:off x="3490825" y="3170536"/>
            <a:ext cx="2694776" cy="120032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0" u="none" strike="noStrike" kern="1200" cap="none" spc="0" normalizeH="0" baseline="0" noProof="0" dirty="0">
                <a:ln>
                  <a:noFill/>
                </a:ln>
                <a:solidFill>
                  <a:srgbClr val="2A962A"/>
                </a:solidFill>
                <a:effectLst/>
                <a:uLnTx/>
                <a:uFillTx/>
                <a:latin typeface="Arial"/>
                <a:ea typeface="Cambria Math" panose="02040503050406030204" pitchFamily="18" charset="0"/>
                <a:cs typeface="Arial" charset="0"/>
              </a:rPr>
              <a:t>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A962A"/>
                </a:solidFill>
                <a:effectLst/>
                <a:uLnTx/>
                <a:uFillTx/>
                <a:latin typeface="Arial"/>
                <a:ea typeface="Cambria Math" panose="02040503050406030204" pitchFamily="18" charset="0"/>
                <a:cs typeface="Arial" charset="0"/>
              </a:rPr>
              <a:t> Pressure drop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A962A"/>
                </a:solidFill>
                <a:effectLst/>
                <a:uLnTx/>
                <a:uFillTx/>
                <a:latin typeface="Arial"/>
                <a:ea typeface="Cambria Math" panose="02040503050406030204" pitchFamily="18" charset="0"/>
                <a:cs typeface="Arial" charset="0"/>
              </a:rPr>
              <a:t>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A962A"/>
                </a:solidFill>
                <a:effectLst/>
                <a:uLnTx/>
                <a:uFillTx/>
                <a:latin typeface="Arial"/>
                <a:ea typeface="Cambria Math" panose="02040503050406030204" pitchFamily="18" charset="0"/>
                <a:cs typeface="Arial" charset="0"/>
              </a:rPr>
              <a:t> Electrochemical performance</a:t>
            </a: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srgbClr val="2A962A"/>
              </a:solidFill>
              <a:effectLst/>
              <a:uLnTx/>
              <a:uFillTx/>
              <a:latin typeface="Arial"/>
              <a:ea typeface="Arial" charset="0"/>
              <a:cs typeface="Arial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93A5941-106E-415A-B71C-55A56CB645D6}"/>
              </a:ext>
            </a:extLst>
          </p:cNvPr>
          <p:cNvGrpSpPr/>
          <p:nvPr/>
        </p:nvGrpSpPr>
        <p:grpSpPr>
          <a:xfrm>
            <a:off x="1946020" y="6365663"/>
            <a:ext cx="785793" cy="307777"/>
            <a:chOff x="2961764" y="2646794"/>
            <a:chExt cx="785793" cy="30777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C8C9339-9A8C-4AC1-B3AB-8E04A790C2CD}"/>
                </a:ext>
              </a:extLst>
            </p:cNvPr>
            <p:cNvSpPr txBox="1"/>
            <p:nvPr/>
          </p:nvSpPr>
          <p:spPr>
            <a:xfrm>
              <a:off x="2961764" y="2646794"/>
              <a:ext cx="7857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200 </a:t>
              </a:r>
              <a:r>
                <a:rPr kumimoji="0" lang="el-GR" sz="1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kumimoji="0" lang="en-NL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F6208C0-2A27-461B-84E1-F8C9B96050D3}"/>
                </a:ext>
              </a:extLst>
            </p:cNvPr>
            <p:cNvCxnSpPr>
              <a:cxnSpLocks/>
            </p:cNvCxnSpPr>
            <p:nvPr/>
          </p:nvCxnSpPr>
          <p:spPr>
            <a:xfrm>
              <a:off x="3141762" y="2646794"/>
              <a:ext cx="3960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07E411F5-2269-A3DF-60BD-7C9EA9DC7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10" y="302140"/>
            <a:ext cx="11519064" cy="91003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Urgent need for renewable technologies and energy storage at a large scale 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Engineering porous materials for electrochemical devices</a:t>
            </a:r>
          </a:p>
        </p:txBody>
      </p:sp>
    </p:spTree>
    <p:extLst>
      <p:ext uri="{BB962C8B-B14F-4D97-AF65-F5344CB8AC3E}">
        <p14:creationId xmlns:p14="http://schemas.microsoft.com/office/powerpoint/2010/main" val="160847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/>
      <p:bldP spid="241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60AD24-551E-408F-8DDA-CE8B67495B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7FF5CF5-2834-788D-552A-610BF329D6BB}"/>
              </a:ext>
            </a:extLst>
          </p:cNvPr>
          <p:cNvGrpSpPr/>
          <p:nvPr/>
        </p:nvGrpSpPr>
        <p:grpSpPr>
          <a:xfrm>
            <a:off x="1009562" y="2634794"/>
            <a:ext cx="1959251" cy="1721373"/>
            <a:chOff x="1959679" y="-573932"/>
            <a:chExt cx="7805714" cy="6858000"/>
          </a:xfrm>
        </p:grpSpPr>
        <p:pic>
          <p:nvPicPr>
            <p:cNvPr id="5" name="Picture 4" descr="A black and white drawing of a pinecone&#10;&#10;Description automatically generated with medium confidence">
              <a:extLst>
                <a:ext uri="{FF2B5EF4-FFF2-40B4-BE49-F238E27FC236}">
                  <a16:creationId xmlns:a16="http://schemas.microsoft.com/office/drawing/2014/main" id="{D70B6AB2-0322-558D-24E2-7FCA5AD1C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9679" y="-573932"/>
              <a:ext cx="7805714" cy="6858000"/>
            </a:xfrm>
            <a:prstGeom prst="rect">
              <a:avLst/>
            </a:prstGeom>
          </p:spPr>
        </p:pic>
        <p:pic>
          <p:nvPicPr>
            <p:cNvPr id="10" name="Picture 9" descr="A picture containing egg&#10;&#10;Description automatically generated">
              <a:extLst>
                <a:ext uri="{FF2B5EF4-FFF2-40B4-BE49-F238E27FC236}">
                  <a16:creationId xmlns:a16="http://schemas.microsoft.com/office/drawing/2014/main" id="{E1ED4CC0-3C52-F102-6518-A904E2F56C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73"/>
            <a:stretch/>
          </p:blipFill>
          <p:spPr>
            <a:xfrm>
              <a:off x="5954159" y="-573932"/>
              <a:ext cx="3811234" cy="68580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7A1BBFB-54D9-4398-F0F8-6287A439C546}"/>
              </a:ext>
            </a:extLst>
          </p:cNvPr>
          <p:cNvGrpSpPr/>
          <p:nvPr/>
        </p:nvGrpSpPr>
        <p:grpSpPr>
          <a:xfrm>
            <a:off x="1873548" y="4251369"/>
            <a:ext cx="1024761" cy="308000"/>
            <a:chOff x="3079380" y="2646794"/>
            <a:chExt cx="529419" cy="285751"/>
          </a:xfrm>
          <a:noFill/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D3691F3-B331-FE21-7A49-4F59B4F86549}"/>
                </a:ext>
              </a:extLst>
            </p:cNvPr>
            <p:cNvSpPr txBox="1"/>
            <p:nvPr/>
          </p:nvSpPr>
          <p:spPr>
            <a:xfrm>
              <a:off x="3079380" y="2647001"/>
              <a:ext cx="529419" cy="28554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500 </a:t>
              </a:r>
              <a:r>
                <a:rPr lang="el-GR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1D6A8BE-92C3-C5FA-7B30-CF251642591D}"/>
                </a:ext>
              </a:extLst>
            </p:cNvPr>
            <p:cNvCxnSpPr>
              <a:cxnSpLocks/>
            </p:cNvCxnSpPr>
            <p:nvPr/>
          </p:nvCxnSpPr>
          <p:spPr>
            <a:xfrm>
              <a:off x="3168390" y="2646794"/>
              <a:ext cx="356930" cy="0"/>
            </a:xfrm>
            <a:prstGeom prst="line">
              <a:avLst/>
            </a:prstGeom>
            <a:grpFill/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1E22EBB-6C23-D28A-05BE-C293C10D172B}"/>
              </a:ext>
            </a:extLst>
          </p:cNvPr>
          <p:cNvSpPr txBox="1"/>
          <p:nvPr/>
        </p:nvSpPr>
        <p:spPr>
          <a:xfrm>
            <a:off x="1052767" y="1750669"/>
            <a:ext cx="18790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Pore network 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model</a:t>
            </a:r>
            <a:endParaRPr lang="en-NL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4804F8F-F748-071F-F693-D9A2C1804023}"/>
              </a:ext>
            </a:extLst>
          </p:cNvPr>
          <p:cNvSpPr/>
          <p:nvPr/>
        </p:nvSpPr>
        <p:spPr>
          <a:xfrm>
            <a:off x="810567" y="1555239"/>
            <a:ext cx="2351437" cy="4559811"/>
          </a:xfrm>
          <a:prstGeom prst="roundRect">
            <a:avLst/>
          </a:prstGeom>
          <a:noFill/>
          <a:ln w="31750">
            <a:solidFill>
              <a:srgbClr val="2A96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1" name="Picture 30" descr="A pile of green balls&#10;&#10;Description automatically generated with low confidence">
            <a:extLst>
              <a:ext uri="{FF2B5EF4-FFF2-40B4-BE49-F238E27FC236}">
                <a16:creationId xmlns:a16="http://schemas.microsoft.com/office/drawing/2014/main" id="{ECD9D058-03E9-21C2-3448-BA7A52F2DD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960" y="2202858"/>
            <a:ext cx="1909174" cy="1347158"/>
          </a:xfrm>
          <a:prstGeom prst="rect">
            <a:avLst/>
          </a:prstGeom>
        </p:spPr>
      </p:pic>
      <p:pic>
        <p:nvPicPr>
          <p:cNvPr id="32" name="Picture 31" descr="A picture containing indoor, colorful, lined, arranged&#10;&#10;Description automatically generated">
            <a:extLst>
              <a:ext uri="{FF2B5EF4-FFF2-40B4-BE49-F238E27FC236}">
                <a16:creationId xmlns:a16="http://schemas.microsoft.com/office/drawing/2014/main" id="{740F31B1-1071-1380-C4D3-21E03EEF03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958" y="3492632"/>
            <a:ext cx="1909174" cy="1347158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B11F577-18BA-040E-93AE-CBBCAC3E5D64}"/>
              </a:ext>
            </a:extLst>
          </p:cNvPr>
          <p:cNvCxnSpPr>
            <a:cxnSpLocks/>
          </p:cNvCxnSpPr>
          <p:nvPr/>
        </p:nvCxnSpPr>
        <p:spPr>
          <a:xfrm>
            <a:off x="4720993" y="3404818"/>
            <a:ext cx="0" cy="360000"/>
          </a:xfrm>
          <a:prstGeom prst="straightConnector1">
            <a:avLst/>
          </a:prstGeom>
          <a:ln w="38100">
            <a:solidFill>
              <a:srgbClr val="2A96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31D73DA-2494-8DB5-032B-E55B412116FB}"/>
              </a:ext>
            </a:extLst>
          </p:cNvPr>
          <p:cNvSpPr txBox="1"/>
          <p:nvPr/>
        </p:nvSpPr>
        <p:spPr>
          <a:xfrm>
            <a:off x="3863943" y="1750669"/>
            <a:ext cx="16930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Genetic 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optimization</a:t>
            </a:r>
            <a:endParaRPr lang="en-NL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99563CD-37A5-01E6-FE3C-8AA0BE77CFE6}"/>
              </a:ext>
            </a:extLst>
          </p:cNvPr>
          <p:cNvSpPr/>
          <p:nvPr/>
        </p:nvSpPr>
        <p:spPr>
          <a:xfrm>
            <a:off x="3549698" y="1555240"/>
            <a:ext cx="2351437" cy="4559810"/>
          </a:xfrm>
          <a:prstGeom prst="roundRect">
            <a:avLst/>
          </a:prstGeom>
          <a:noFill/>
          <a:ln w="31750">
            <a:solidFill>
              <a:srgbClr val="2A96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6054CAA-CE94-20C6-2563-FCC1E27AC3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843" y="2672531"/>
            <a:ext cx="1598073" cy="163594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142D354-3D74-AEBD-BC20-D46E81CE4665}"/>
              </a:ext>
            </a:extLst>
          </p:cNvPr>
          <p:cNvSpPr txBox="1"/>
          <p:nvPr/>
        </p:nvSpPr>
        <p:spPr>
          <a:xfrm>
            <a:off x="6831233" y="1750669"/>
            <a:ext cx="13789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Cell-level 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imaging</a:t>
            </a:r>
            <a:endParaRPr lang="en-NL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232222C-A67D-B152-11BC-9EC4A131A64E}"/>
              </a:ext>
            </a:extLst>
          </p:cNvPr>
          <p:cNvSpPr/>
          <p:nvPr/>
        </p:nvSpPr>
        <p:spPr>
          <a:xfrm>
            <a:off x="6288829" y="1555240"/>
            <a:ext cx="2351437" cy="4559810"/>
          </a:xfrm>
          <a:prstGeom prst="roundRect">
            <a:avLst/>
          </a:prstGeom>
          <a:noFill/>
          <a:ln w="31750">
            <a:solidFill>
              <a:srgbClr val="2A96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9" name="Picture 38" descr="A picture containing primate, mammal&#10;&#10;Description automatically generated">
            <a:extLst>
              <a:ext uri="{FF2B5EF4-FFF2-40B4-BE49-F238E27FC236}">
                <a16:creationId xmlns:a16="http://schemas.microsoft.com/office/drawing/2014/main" id="{38490F3C-4371-83EC-92ED-6781021B7DA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" t="2840" r="11238" b="2840"/>
          <a:stretch/>
        </p:blipFill>
        <p:spPr>
          <a:xfrm>
            <a:off x="9210103" y="2585030"/>
            <a:ext cx="1981916" cy="1885801"/>
          </a:xfrm>
          <a:prstGeom prst="rect">
            <a:avLst/>
          </a:prstGeom>
          <a:ln w="38100">
            <a:noFill/>
          </a:ln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C9C149C2-EC27-926D-1DD2-39277EAD39AB}"/>
              </a:ext>
            </a:extLst>
          </p:cNvPr>
          <p:cNvGrpSpPr/>
          <p:nvPr/>
        </p:nvGrpSpPr>
        <p:grpSpPr>
          <a:xfrm>
            <a:off x="10320808" y="4512851"/>
            <a:ext cx="785793" cy="307993"/>
            <a:chOff x="3079378" y="2646794"/>
            <a:chExt cx="529419" cy="285744"/>
          </a:xfrm>
          <a:noFill/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39F9D64-2B14-3225-BC33-C3C1EE0421EB}"/>
                </a:ext>
              </a:extLst>
            </p:cNvPr>
            <p:cNvSpPr txBox="1"/>
            <p:nvPr/>
          </p:nvSpPr>
          <p:spPr>
            <a:xfrm>
              <a:off x="3079378" y="2646994"/>
              <a:ext cx="529419" cy="28554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500 </a:t>
              </a:r>
              <a:r>
                <a:rPr lang="el-GR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BD669F5-FCAC-0121-0FB3-2A225215E05C}"/>
                </a:ext>
              </a:extLst>
            </p:cNvPr>
            <p:cNvCxnSpPr>
              <a:cxnSpLocks/>
            </p:cNvCxnSpPr>
            <p:nvPr/>
          </p:nvCxnSpPr>
          <p:spPr>
            <a:xfrm>
              <a:off x="3168390" y="2646794"/>
              <a:ext cx="356930" cy="0"/>
            </a:xfrm>
            <a:prstGeom prst="line">
              <a:avLst/>
            </a:prstGeom>
            <a:grpFill/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2AB2534A-EF5C-C953-3369-02A98100844D}"/>
              </a:ext>
            </a:extLst>
          </p:cNvPr>
          <p:cNvSpPr txBox="1"/>
          <p:nvPr/>
        </p:nvSpPr>
        <p:spPr>
          <a:xfrm>
            <a:off x="9226415" y="1750669"/>
            <a:ext cx="19656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Additive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manufacturing</a:t>
            </a:r>
            <a:endParaRPr lang="en-NL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DAAE191-4562-9991-78CC-7E27661A1ED4}"/>
              </a:ext>
            </a:extLst>
          </p:cNvPr>
          <p:cNvSpPr/>
          <p:nvPr/>
        </p:nvSpPr>
        <p:spPr>
          <a:xfrm>
            <a:off x="9027961" y="1555239"/>
            <a:ext cx="2351437" cy="4559811"/>
          </a:xfrm>
          <a:prstGeom prst="roundRect">
            <a:avLst/>
          </a:prstGeom>
          <a:noFill/>
          <a:ln w="31750">
            <a:solidFill>
              <a:srgbClr val="2A96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3BD2FD7-2CBD-BE94-B640-498EB5D1E854}"/>
              </a:ext>
            </a:extLst>
          </p:cNvPr>
          <p:cNvSpPr txBox="1"/>
          <p:nvPr/>
        </p:nvSpPr>
        <p:spPr>
          <a:xfrm>
            <a:off x="915255" y="4922446"/>
            <a:ext cx="2159566" cy="1051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extraction</a:t>
            </a:r>
          </a:p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Pore simulations</a:t>
            </a:r>
          </a:p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 analysis</a:t>
            </a:r>
            <a:endParaRPr lang="en-NL" sz="1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52436AC-97D5-52BB-DB4A-4C39D6018DDB}"/>
              </a:ext>
            </a:extLst>
          </p:cNvPr>
          <p:cNvSpPr txBox="1"/>
          <p:nvPr/>
        </p:nvSpPr>
        <p:spPr>
          <a:xfrm>
            <a:off x="3728989" y="4922446"/>
            <a:ext cx="1992853" cy="1051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Bottom-up design</a:t>
            </a:r>
          </a:p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Pore-level</a:t>
            </a:r>
          </a:p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Self-evolving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F7C817-35AD-B87B-6B3E-CB505F16742B}"/>
              </a:ext>
            </a:extLst>
          </p:cNvPr>
          <p:cNvSpPr txBox="1"/>
          <p:nvPr/>
        </p:nvSpPr>
        <p:spPr>
          <a:xfrm>
            <a:off x="6320646" y="4922446"/>
            <a:ext cx="2287806" cy="1051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Operando</a:t>
            </a:r>
          </a:p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 radiography</a:t>
            </a:r>
          </a:p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Redox chemistries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6B57E97-DCE0-0C99-AB87-2A2AC2588908}"/>
              </a:ext>
            </a:extLst>
          </p:cNvPr>
          <p:cNvSpPr txBox="1"/>
          <p:nvPr/>
        </p:nvSpPr>
        <p:spPr>
          <a:xfrm>
            <a:off x="9159752" y="4922446"/>
            <a:ext cx="2082621" cy="1051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printing</a:t>
            </a:r>
          </a:p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freedom</a:t>
            </a:r>
          </a:p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 electrodes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49D0657-3E06-692C-F2CF-7B97C1E9C71E}"/>
              </a:ext>
            </a:extLst>
          </p:cNvPr>
          <p:cNvSpPr/>
          <p:nvPr/>
        </p:nvSpPr>
        <p:spPr>
          <a:xfrm>
            <a:off x="3300641" y="1364263"/>
            <a:ext cx="8590506" cy="480111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610C4FD3-2292-A407-86D4-19BCF5E39FBC}"/>
              </a:ext>
            </a:extLst>
          </p:cNvPr>
          <p:cNvSpPr txBox="1">
            <a:spLocks/>
          </p:cNvSpPr>
          <p:nvPr/>
        </p:nvSpPr>
        <p:spPr>
          <a:xfrm>
            <a:off x="332510" y="302140"/>
            <a:ext cx="11519064" cy="9100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78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lnSpc>
                <a:spcPct val="100000"/>
              </a:lnSpc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Engineering porous electrodes for redox flow batteries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Bottom-up design of porous electrodes</a:t>
            </a:r>
            <a:endParaRPr lang="en-US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00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23A9C-C6D0-2FB5-BDD5-3562D735A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FAD2-DEEE-F8F5-BC65-AA7E795451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C0F523C6-4FF5-EDC9-4950-36EB90CD47B1}"/>
              </a:ext>
            </a:extLst>
          </p:cNvPr>
          <p:cNvSpPr txBox="1">
            <a:spLocks/>
          </p:cNvSpPr>
          <p:nvPr/>
        </p:nvSpPr>
        <p:spPr>
          <a:xfrm>
            <a:off x="332510" y="302140"/>
            <a:ext cx="11519064" cy="9100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78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models are wrong, but some are useful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Pore-scale modeling</a:t>
            </a:r>
            <a:endParaRPr kumimoji="0" lang="en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E4C3A58-8DD2-2EDD-17F5-65FF4CFFE4AA}"/>
              </a:ext>
            </a:extLst>
          </p:cNvPr>
          <p:cNvGrpSpPr/>
          <p:nvPr/>
        </p:nvGrpSpPr>
        <p:grpSpPr>
          <a:xfrm>
            <a:off x="4012423" y="2527931"/>
            <a:ext cx="4257327" cy="3259881"/>
            <a:chOff x="0" y="2292555"/>
            <a:chExt cx="6858000" cy="525124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83A86C4-9ABA-E55A-1C3E-A94DCE0C06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1649" r="47311"/>
            <a:stretch/>
          </p:blipFill>
          <p:spPr>
            <a:xfrm>
              <a:off x="0" y="2292555"/>
              <a:ext cx="3613398" cy="525124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B1A7156-849B-A514-C665-749A17094C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11649"/>
            <a:stretch/>
          </p:blipFill>
          <p:spPr>
            <a:xfrm>
              <a:off x="3429000" y="2292555"/>
              <a:ext cx="3429000" cy="5251245"/>
            </a:xfrm>
            <a:prstGeom prst="rect">
              <a:avLst/>
            </a:prstGeom>
          </p:spPr>
        </p:pic>
      </p:grpSp>
      <p:sp>
        <p:nvSpPr>
          <p:cNvPr id="6" name="Arrow: Right 5">
            <a:extLst>
              <a:ext uri="{FF2B5EF4-FFF2-40B4-BE49-F238E27FC236}">
                <a16:creationId xmlns:a16="http://schemas.microsoft.com/office/drawing/2014/main" id="{6ADF9D82-D02F-801D-135C-285EF3FDDF06}"/>
              </a:ext>
            </a:extLst>
          </p:cNvPr>
          <p:cNvSpPr/>
          <p:nvPr/>
        </p:nvSpPr>
        <p:spPr>
          <a:xfrm>
            <a:off x="681849" y="1346540"/>
            <a:ext cx="10777664" cy="892711"/>
          </a:xfrm>
          <a:prstGeom prst="rightArrow">
            <a:avLst/>
          </a:prstGeom>
          <a:solidFill>
            <a:srgbClr val="2A962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Level of complexity and detail</a:t>
            </a:r>
            <a:endParaRPr lang="en-NL" sz="2800" b="1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B4EB622-665F-2CFE-461C-0461B68F4615}"/>
              </a:ext>
            </a:extLst>
          </p:cNvPr>
          <p:cNvGrpSpPr/>
          <p:nvPr/>
        </p:nvGrpSpPr>
        <p:grpSpPr>
          <a:xfrm>
            <a:off x="7796902" y="2513786"/>
            <a:ext cx="3995235" cy="3346750"/>
            <a:chOff x="7836658" y="2239836"/>
            <a:chExt cx="3995235" cy="334675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D05E97-8F51-CA07-8925-AF0A35C17776}"/>
                </a:ext>
              </a:extLst>
            </p:cNvPr>
            <p:cNvSpPr txBox="1"/>
            <p:nvPr/>
          </p:nvSpPr>
          <p:spPr>
            <a:xfrm>
              <a:off x="7836658" y="5217254"/>
              <a:ext cx="39952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400"/>
                </a:spcAft>
              </a:pPr>
              <a:r>
                <a:rPr lang="en-US" sz="1800" b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Lattice Boltzmann model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C38B8D6-A87A-E1E5-590C-A910080EE3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946" t="15173" r="33994" b="15430"/>
            <a:stretch/>
          </p:blipFill>
          <p:spPr>
            <a:xfrm>
              <a:off x="8408705" y="2614005"/>
              <a:ext cx="2162976" cy="231695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2DF6EDE-EF2C-D51B-EF8A-81EF52B0D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5830" t="10735" r="720" b="9936"/>
            <a:stretch/>
          </p:blipFill>
          <p:spPr>
            <a:xfrm>
              <a:off x="10791616" y="2643178"/>
              <a:ext cx="464000" cy="215682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C31096-0C12-D362-31C6-F5001C1D875A}"/>
                </a:ext>
              </a:extLst>
            </p:cNvPr>
            <p:cNvSpPr txBox="1"/>
            <p:nvPr/>
          </p:nvSpPr>
          <p:spPr>
            <a:xfrm rot="16200000">
              <a:off x="7591648" y="3503636"/>
              <a:ext cx="10534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0.3 mm</a:t>
              </a:r>
              <a:endParaRPr lang="en-NL" sz="1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5697A65-F544-8D4E-7D0F-753F008D8F75}"/>
                </a:ext>
              </a:extLst>
            </p:cNvPr>
            <p:cNvSpPr txBox="1"/>
            <p:nvPr/>
          </p:nvSpPr>
          <p:spPr>
            <a:xfrm>
              <a:off x="8316556" y="2239836"/>
              <a:ext cx="3053763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b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Concentration map</a:t>
              </a:r>
              <a:r>
                <a:rPr lang="en-US" sz="1700" b="1" baseline="300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endParaRPr lang="en-US" sz="17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EF1A6BA-AF3D-6386-9078-776EAA3F2CC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87672" y="2542023"/>
              <a:ext cx="11065" cy="2318196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58A04-FE4F-EC8C-4356-6768D817776A}"/>
              </a:ext>
            </a:extLst>
          </p:cNvPr>
          <p:cNvGrpSpPr/>
          <p:nvPr/>
        </p:nvGrpSpPr>
        <p:grpSpPr>
          <a:xfrm>
            <a:off x="3468947" y="2111449"/>
            <a:ext cx="5288192" cy="3753430"/>
            <a:chOff x="3508703" y="1764762"/>
            <a:chExt cx="5288192" cy="375343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DF22CF2-41CB-33A7-028C-91A9217DFC1C}"/>
                </a:ext>
              </a:extLst>
            </p:cNvPr>
            <p:cNvSpPr/>
            <p:nvPr/>
          </p:nvSpPr>
          <p:spPr>
            <a:xfrm>
              <a:off x="6298957" y="1810294"/>
              <a:ext cx="1035178" cy="849335"/>
            </a:xfrm>
            <a:prstGeom prst="rect">
              <a:avLst/>
            </a:prstGeom>
            <a:solidFill>
              <a:srgbClr val="0070C0">
                <a:alpha val="25000"/>
              </a:srgbClr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DC8C7A0-F3F7-F38F-7FD8-10627D995C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43550" y="2659629"/>
              <a:ext cx="0" cy="2200590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0D637AD-2AF8-EBA8-832C-0E098A7DEF21}"/>
                </a:ext>
              </a:extLst>
            </p:cNvPr>
            <p:cNvSpPr txBox="1"/>
            <p:nvPr/>
          </p:nvSpPr>
          <p:spPr>
            <a:xfrm>
              <a:off x="3508703" y="4892380"/>
              <a:ext cx="5288192" cy="625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5000"/>
                </a:lnSpc>
                <a:spcAft>
                  <a:spcPts val="400"/>
                </a:spcAft>
              </a:pPr>
              <a:r>
                <a:rPr lang="en-US" sz="1800" b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Pore network model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2B5A864-C9AC-D5C6-2F8F-64B121F66AD1}"/>
                </a:ext>
              </a:extLst>
            </p:cNvPr>
            <p:cNvSpPr txBox="1"/>
            <p:nvPr/>
          </p:nvSpPr>
          <p:spPr>
            <a:xfrm rot="16200000">
              <a:off x="3953832" y="3575258"/>
              <a:ext cx="10534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1.0 mm</a:t>
              </a:r>
              <a:endParaRPr lang="en-NL" sz="1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4476D4D-2CA9-E296-DAFC-F3B731A249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13622" y="2659629"/>
              <a:ext cx="0" cy="412725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F9ADCE6-17D0-18C2-BA1C-337DFD965496}"/>
                </a:ext>
              </a:extLst>
            </p:cNvPr>
            <p:cNvSpPr/>
            <p:nvPr/>
          </p:nvSpPr>
          <p:spPr>
            <a:xfrm>
              <a:off x="6552278" y="3072354"/>
              <a:ext cx="522688" cy="392359"/>
            </a:xfrm>
            <a:prstGeom prst="rect">
              <a:avLst/>
            </a:prstGeom>
            <a:solidFill>
              <a:srgbClr val="0070C0">
                <a:alpha val="25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20" descr="A close up of a flower&#10;&#10;Description automatically generated">
              <a:extLst>
                <a:ext uri="{FF2B5EF4-FFF2-40B4-BE49-F238E27FC236}">
                  <a16:creationId xmlns:a16="http://schemas.microsoft.com/office/drawing/2014/main" id="{4500ED0B-1DB1-C94C-8C0C-68866F95F6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61" t="19932" r="23466" b="16851"/>
            <a:stretch/>
          </p:blipFill>
          <p:spPr>
            <a:xfrm rot="720000">
              <a:off x="6344967" y="1764762"/>
              <a:ext cx="936000" cy="946091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6F552ED-FFB9-5FDD-CB28-241D65C38BD2}"/>
              </a:ext>
            </a:extLst>
          </p:cNvPr>
          <p:cNvGrpSpPr/>
          <p:nvPr/>
        </p:nvGrpSpPr>
        <p:grpSpPr>
          <a:xfrm>
            <a:off x="326966" y="2491593"/>
            <a:ext cx="3855923" cy="3370324"/>
            <a:chOff x="366722" y="2113733"/>
            <a:chExt cx="3855923" cy="337032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A94FB26-E416-0ED3-B8F2-1D52968AE8BD}"/>
                </a:ext>
              </a:extLst>
            </p:cNvPr>
            <p:cNvSpPr txBox="1"/>
            <p:nvPr/>
          </p:nvSpPr>
          <p:spPr>
            <a:xfrm>
              <a:off x="483835" y="4858245"/>
              <a:ext cx="3738810" cy="625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5000"/>
                </a:lnSpc>
                <a:spcAft>
                  <a:spcPts val="400"/>
                </a:spcAft>
              </a:pPr>
              <a:r>
                <a:rPr lang="en-US" sz="1800" b="1" dirty="0">
                  <a:solidFill>
                    <a:scrgbClr r="0" g="0" b="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Macroscopic continuum model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4DD81F7-3C90-7CF9-F71B-19680D638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6722" y="2113733"/>
              <a:ext cx="3722509" cy="2776570"/>
            </a:xfrm>
            <a:prstGeom prst="rect">
              <a:avLst/>
            </a:prstGeom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C7DE64AB-1C88-AC2E-587F-7F0A9CA4E7AF}"/>
              </a:ext>
            </a:extLst>
          </p:cNvPr>
          <p:cNvSpPr/>
          <p:nvPr/>
        </p:nvSpPr>
        <p:spPr>
          <a:xfrm>
            <a:off x="2274819" y="2527931"/>
            <a:ext cx="266598" cy="360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FFC6024-D2DB-756A-DA54-CB2367429EDA}"/>
              </a:ext>
            </a:extLst>
          </p:cNvPr>
          <p:cNvSpPr txBox="1"/>
          <p:nvPr/>
        </p:nvSpPr>
        <p:spPr>
          <a:xfrm>
            <a:off x="10470650" y="4985803"/>
            <a:ext cx="7809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[mol m</a:t>
            </a:r>
            <a:r>
              <a:rPr lang="en-US" sz="1200" baseline="300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-3</a:t>
            </a:r>
            <a:r>
              <a:rPr lang="en-US" sz="12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]</a:t>
            </a:r>
            <a:endParaRPr lang="en-NL" sz="12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8" name="Footer Placeholder 3">
            <a:extLst>
              <a:ext uri="{FF2B5EF4-FFF2-40B4-BE49-F238E27FC236}">
                <a16:creationId xmlns:a16="http://schemas.microsoft.com/office/drawing/2014/main" id="{E22716F2-BA49-A8BA-AE56-25641448C4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80068" y="6170920"/>
            <a:ext cx="9486491" cy="612000"/>
          </a:xfrm>
        </p:spPr>
        <p:txBody>
          <a:bodyPr/>
          <a:lstStyle/>
          <a:p>
            <a:pPr algn="ctr"/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Van der Heijden, M. &amp; Van Gorp, R. 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J. Electrochem. Soc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169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040505 (2022)</a:t>
            </a:r>
          </a:p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Zhang, D. 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et al,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J. Power Sources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vol. 447, no. March 2019, (2020)</a:t>
            </a:r>
          </a:p>
        </p:txBody>
      </p:sp>
    </p:spTree>
    <p:extLst>
      <p:ext uri="{BB962C8B-B14F-4D97-AF65-F5344CB8AC3E}">
        <p14:creationId xmlns:p14="http://schemas.microsoft.com/office/powerpoint/2010/main" val="309671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AD2488-47B9-5C98-073E-EFE5C31D6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DB7920-D361-0FED-B388-ED1E8A980E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DFE98301-622B-80AC-7073-3BAF1C3BC0D3}"/>
              </a:ext>
            </a:extLst>
          </p:cNvPr>
          <p:cNvSpPr txBox="1">
            <a:spLocks/>
          </p:cNvSpPr>
          <p:nvPr/>
        </p:nvSpPr>
        <p:spPr>
          <a:xfrm>
            <a:off x="332510" y="302140"/>
            <a:ext cx="11519064" cy="9100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78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Assessing the versatility of pore network models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Pore network models connect microstructural effects with resulting battery performance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1DD59787-3D12-D009-CF1D-EBA1DA770B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80068" y="6170920"/>
            <a:ext cx="9486491" cy="612000"/>
          </a:xfrm>
        </p:spPr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Van der Heijden, M. &amp; Van Gorp, R.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J. Electrochem. Soc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169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040505 (2022)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A8064A7-E311-C3A9-54C8-BCA9508566E2}"/>
              </a:ext>
            </a:extLst>
          </p:cNvPr>
          <p:cNvGrpSpPr/>
          <p:nvPr/>
        </p:nvGrpSpPr>
        <p:grpSpPr>
          <a:xfrm>
            <a:off x="278033" y="878079"/>
            <a:ext cx="5520317" cy="2297286"/>
            <a:chOff x="1093014" y="946096"/>
            <a:chExt cx="5520317" cy="22972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E12E6E9-DB5B-713E-6AEA-12D992E46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2A962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8917" y="973120"/>
              <a:ext cx="2474414" cy="227026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5937B0D-CE7A-7130-9454-F40A62CDC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014" y="946096"/>
              <a:ext cx="2619533" cy="2270262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9F222E7-B869-0240-ECE2-CA109C327D3A}"/>
                </a:ext>
              </a:extLst>
            </p:cNvPr>
            <p:cNvCxnSpPr>
              <a:cxnSpLocks/>
            </p:cNvCxnSpPr>
            <p:nvPr/>
          </p:nvCxnSpPr>
          <p:spPr>
            <a:xfrm>
              <a:off x="3562917" y="2081226"/>
              <a:ext cx="7200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9BDD6E2-319E-730A-D31D-61D2D6783869}"/>
                </a:ext>
              </a:extLst>
            </p:cNvPr>
            <p:cNvSpPr txBox="1"/>
            <p:nvPr/>
          </p:nvSpPr>
          <p:spPr>
            <a:xfrm>
              <a:off x="3410593" y="1444522"/>
              <a:ext cx="107433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Network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extraction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8128D62-4C66-A7BA-3C98-A70CA7532FBA}"/>
              </a:ext>
            </a:extLst>
          </p:cNvPr>
          <p:cNvGrpSpPr/>
          <p:nvPr/>
        </p:nvGrpSpPr>
        <p:grpSpPr>
          <a:xfrm>
            <a:off x="1088221" y="2850510"/>
            <a:ext cx="4024896" cy="910036"/>
            <a:chOff x="5000654" y="3445287"/>
            <a:chExt cx="6746214" cy="1525331"/>
          </a:xfrm>
        </p:grpSpPr>
        <p:pic>
          <p:nvPicPr>
            <p:cNvPr id="10" name="Picture 9" descr="A close up of a map&#10;&#10;Description automatically generated">
              <a:extLst>
                <a:ext uri="{FF2B5EF4-FFF2-40B4-BE49-F238E27FC236}">
                  <a16:creationId xmlns:a16="http://schemas.microsoft.com/office/drawing/2014/main" id="{5BEAD715-9AC1-1BEF-82ED-23CDC990F8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51638" b="32878"/>
            <a:stretch/>
          </p:blipFill>
          <p:spPr>
            <a:xfrm>
              <a:off x="5000654" y="3445287"/>
              <a:ext cx="1770246" cy="152533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Picture 10" descr="A close up of a map&#10;&#10;Description automatically generated">
              <a:extLst>
                <a:ext uri="{FF2B5EF4-FFF2-40B4-BE49-F238E27FC236}">
                  <a16:creationId xmlns:a16="http://schemas.microsoft.com/office/drawing/2014/main" id="{64A08582-2B10-9EF8-A50C-849BFFE04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94" r="-1" b="32976"/>
            <a:stretch/>
          </p:blipFill>
          <p:spPr>
            <a:xfrm>
              <a:off x="9976622" y="3452002"/>
              <a:ext cx="1770246" cy="151861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5979EF9-BF8D-E0C1-9845-8FE094ABB60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72454" y="4537842"/>
              <a:ext cx="636663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FFFC605-8778-BB04-0006-2C911DBB5E0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72454" y="4018238"/>
              <a:ext cx="636663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6BFCCBC-28CB-4590-C4F5-32C984E947F8}"/>
                </a:ext>
              </a:extLst>
            </p:cNvPr>
            <p:cNvSpPr txBox="1"/>
            <p:nvPr/>
          </p:nvSpPr>
          <p:spPr>
            <a:xfrm>
              <a:off x="6935872" y="3717973"/>
              <a:ext cx="1355637" cy="567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charset="0"/>
                </a:rPr>
                <a:t>Void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4E2F8FB-FA79-27F5-8C8E-77D7E418C791}"/>
                </a:ext>
              </a:extLst>
            </p:cNvPr>
            <p:cNvSpPr txBox="1"/>
            <p:nvPr/>
          </p:nvSpPr>
          <p:spPr>
            <a:xfrm>
              <a:off x="6935872" y="4266958"/>
              <a:ext cx="1355637" cy="567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charset="0"/>
                </a:rPr>
                <a:t>Solid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C454286-B6F0-F8AB-0237-4853F0128C15}"/>
              </a:ext>
            </a:extLst>
          </p:cNvPr>
          <p:cNvGrpSpPr/>
          <p:nvPr/>
        </p:nvGrpSpPr>
        <p:grpSpPr>
          <a:xfrm>
            <a:off x="980099" y="4206740"/>
            <a:ext cx="2720702" cy="1724457"/>
            <a:chOff x="916834" y="4397298"/>
            <a:chExt cx="2720702" cy="1724457"/>
          </a:xfrm>
        </p:grpSpPr>
        <p:sp>
          <p:nvSpPr>
            <p:cNvPr id="17" name="Text Placeholder 4">
              <a:extLst>
                <a:ext uri="{FF2B5EF4-FFF2-40B4-BE49-F238E27FC236}">
                  <a16:creationId xmlns:a16="http://schemas.microsoft.com/office/drawing/2014/main" id="{CB99D095-750E-F362-DCAB-A1041C55F38F}"/>
                </a:ext>
              </a:extLst>
            </p:cNvPr>
            <p:cNvSpPr txBox="1">
              <a:spLocks/>
            </p:cNvSpPr>
            <p:nvPr/>
          </p:nvSpPr>
          <p:spPr>
            <a:xfrm>
              <a:off x="916834" y="4397298"/>
              <a:ext cx="2720702" cy="172445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539750" indent="-539750" algn="l" defTabSz="685783" rtl="0" eaLnBrk="1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071563" indent="-531813" algn="l" defTabSz="685783" rtl="0" eaLnBrk="1" latinLnBrk="0" hangingPunct="1">
                <a:lnSpc>
                  <a:spcPct val="150000"/>
                </a:lnSpc>
                <a:spcBef>
                  <a:spcPts val="150"/>
                </a:spcBef>
                <a:spcAft>
                  <a:spcPts val="150"/>
                </a:spcAft>
                <a:buFont typeface="Arial" panose="020B0604020202020204" pitchFamily="34" charset="0"/>
                <a:buChar char="•"/>
                <a:defRPr sz="2400" kern="1200" baseline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611313" indent="-541338" algn="l" defTabSz="685783" rtl="0" eaLnBrk="1" latinLnBrk="0" hangingPunct="1">
                <a:lnSpc>
                  <a:spcPct val="150000"/>
                </a:lnSpc>
                <a:spcBef>
                  <a:spcPts val="150"/>
                </a:spcBef>
                <a:spcAft>
                  <a:spcPts val="150"/>
                </a:spcAft>
                <a:buClrTx/>
                <a:buSzPct val="100000"/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071562" indent="0" algn="l" defTabSz="685783" rtl="0" eaLnBrk="1" latinLnBrk="0" hangingPunct="1">
                <a:lnSpc>
                  <a:spcPct val="150000"/>
                </a:lnSpc>
                <a:spcBef>
                  <a:spcPts val="150"/>
                </a:spcBef>
                <a:spcAft>
                  <a:spcPts val="150"/>
                </a:spcAft>
                <a:buClrTx/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611313" indent="-530225" algn="l" defTabSz="685783" rtl="0" eaLnBrk="1" latinLnBrk="0" hangingPunct="1">
                <a:lnSpc>
                  <a:spcPct val="150000"/>
                </a:lnSpc>
                <a:spcBef>
                  <a:spcPts val="150"/>
                </a:spcBef>
                <a:spcAft>
                  <a:spcPts val="150"/>
                </a:spcAft>
                <a:buClrTx/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1885904" indent="-171446" algn="l" defTabSz="685783" rtl="0" eaLnBrk="1" latinLnBrk="0" hangingPunct="1">
                <a:lnSpc>
                  <a:spcPct val="150000"/>
                </a:lnSpc>
                <a:spcBef>
                  <a:spcPts val="375"/>
                </a:spcBef>
                <a:buClrTx/>
                <a:buFontTx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95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86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78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783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charset="0"/>
                </a:rPr>
                <a:t>Iterative algorithm:</a:t>
              </a:r>
            </a:p>
            <a:p>
              <a:pPr marL="0" marR="0" lvl="0" indent="0" algn="l" defTabSz="685783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charset="0"/>
                </a:rPr>
                <a:t>1. Fluid transport</a:t>
              </a:r>
            </a:p>
            <a:p>
              <a:pPr marL="0" marR="0" lvl="0" indent="0" algn="l" defTabSz="685783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charset="0"/>
                </a:rPr>
                <a:t>2. Species transport</a:t>
              </a:r>
            </a:p>
            <a:p>
              <a:pPr marL="0" marR="0" lvl="0" indent="0" algn="l" defTabSz="685783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charset="0"/>
                </a:rPr>
                <a:t>3. Charge transport</a:t>
              </a:r>
            </a:p>
          </p:txBody>
        </p:sp>
        <p:sp>
          <p:nvSpPr>
            <p:cNvPr id="18" name="Jobb oldali kapcsos zárójel 149">
              <a:extLst>
                <a:ext uri="{FF2B5EF4-FFF2-40B4-BE49-F238E27FC236}">
                  <a16:creationId xmlns:a16="http://schemas.microsoft.com/office/drawing/2014/main" id="{3490D636-503D-CCB6-83FE-7B7E14ADA815}"/>
                </a:ext>
              </a:extLst>
            </p:cNvPr>
            <p:cNvSpPr/>
            <p:nvPr/>
          </p:nvSpPr>
          <p:spPr>
            <a:xfrm>
              <a:off x="2839893" y="5342359"/>
              <a:ext cx="292158" cy="706670"/>
            </a:xfrm>
            <a:prstGeom prst="rightBrace">
              <a:avLst>
                <a:gd name="adj1" fmla="val 8333"/>
                <a:gd name="adj2" fmla="val 48594"/>
              </a:avLst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740056B-063D-F023-5B0F-C5F5333E8F7E}"/>
                </a:ext>
              </a:extLst>
            </p:cNvPr>
            <p:cNvGrpSpPr/>
            <p:nvPr/>
          </p:nvGrpSpPr>
          <p:grpSpPr>
            <a:xfrm>
              <a:off x="3226379" y="5571248"/>
              <a:ext cx="275584" cy="261610"/>
              <a:chOff x="4738703" y="3325615"/>
              <a:chExt cx="798414" cy="757929"/>
            </a:xfrm>
          </p:grpSpPr>
          <p:sp>
            <p:nvSpPr>
              <p:cNvPr id="20" name="Arc 19">
                <a:extLst>
                  <a:ext uri="{FF2B5EF4-FFF2-40B4-BE49-F238E27FC236}">
                    <a16:creationId xmlns:a16="http://schemas.microsoft.com/office/drawing/2014/main" id="{BFC5B489-C14B-E3A3-BA3D-E8C78A35DDDF}"/>
                  </a:ext>
                </a:extLst>
              </p:cNvPr>
              <p:cNvSpPr/>
              <p:nvPr/>
            </p:nvSpPr>
            <p:spPr>
              <a:xfrm rot="10800000" flipH="1" flipV="1">
                <a:off x="4771552" y="3325615"/>
                <a:ext cx="765565" cy="757929"/>
              </a:xfrm>
              <a:prstGeom prst="arc">
                <a:avLst>
                  <a:gd name="adj1" fmla="val 16200000"/>
                  <a:gd name="adj2" fmla="val 5329105"/>
                </a:avLst>
              </a:prstGeom>
              <a:ln w="2222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Arc 20">
                <a:extLst>
                  <a:ext uri="{FF2B5EF4-FFF2-40B4-BE49-F238E27FC236}">
                    <a16:creationId xmlns:a16="http://schemas.microsoft.com/office/drawing/2014/main" id="{0FFAF9BF-8D34-C50E-0D6A-7A19D297DE71}"/>
                  </a:ext>
                </a:extLst>
              </p:cNvPr>
              <p:cNvSpPr/>
              <p:nvPr/>
            </p:nvSpPr>
            <p:spPr>
              <a:xfrm rot="10800000">
                <a:off x="4738703" y="3325615"/>
                <a:ext cx="765564" cy="757929"/>
              </a:xfrm>
              <a:prstGeom prst="arc">
                <a:avLst>
                  <a:gd name="adj1" fmla="val 16200000"/>
                  <a:gd name="adj2" fmla="val 5329105"/>
                </a:avLst>
              </a:prstGeom>
              <a:ln w="2222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B59DC0D-62E6-537E-4B89-9A83EB70DB4E}"/>
              </a:ext>
            </a:extLst>
          </p:cNvPr>
          <p:cNvGrpSpPr/>
          <p:nvPr/>
        </p:nvGrpSpPr>
        <p:grpSpPr>
          <a:xfrm>
            <a:off x="6016014" y="2109551"/>
            <a:ext cx="2629042" cy="3539430"/>
            <a:chOff x="3712086" y="4621594"/>
            <a:chExt cx="2629042" cy="35394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841FD0F-8968-017F-2BEF-0E0F1C22E1C3}"/>
                    </a:ext>
                  </a:extLst>
                </p:cNvPr>
                <p:cNvSpPr txBox="1"/>
                <p:nvPr/>
              </p:nvSpPr>
              <p:spPr>
                <a:xfrm>
                  <a:off x="3712086" y="4621594"/>
                  <a:ext cx="2214068" cy="35394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latin typeface="Arial" charset="0"/>
                      <a:ea typeface="Arial" charset="0"/>
                      <a:cs typeface="Arial" charset="0"/>
                    </a:rPr>
                    <a:t>Organic electrolyte:</a:t>
                  </a:r>
                </a:p>
                <a:p>
                  <a:endParaRPr lang="en-US" sz="1600" dirty="0">
                    <a:latin typeface="Arial" charset="0"/>
                    <a:ea typeface="Arial" charset="0"/>
                    <a:cs typeface="Arial" charset="0"/>
                  </a:endParaRPr>
                </a:p>
                <a:p>
                  <a:endParaRPr lang="en-US" sz="1600" dirty="0">
                    <a:latin typeface="Arial" charset="0"/>
                    <a:ea typeface="Arial" charset="0"/>
                    <a:cs typeface="Arial" charset="0"/>
                  </a:endParaRPr>
                </a:p>
                <a:p>
                  <a:endParaRPr lang="en-US" sz="1600" dirty="0">
                    <a:latin typeface="Arial" charset="0"/>
                    <a:ea typeface="Arial" charset="0"/>
                    <a:cs typeface="Arial" charset="0"/>
                  </a:endParaRPr>
                </a:p>
                <a:p>
                  <a:endParaRPr lang="en-US" sz="1600" dirty="0">
                    <a:latin typeface="Arial" charset="0"/>
                    <a:ea typeface="Arial" charset="0"/>
                    <a:cs typeface="Arial" charset="0"/>
                  </a:endParaRPr>
                </a:p>
                <a:p>
                  <a:endParaRPr lang="en-US" sz="1600" dirty="0">
                    <a:latin typeface="Arial" charset="0"/>
                    <a:ea typeface="Arial" charset="0"/>
                    <a:cs typeface="Arial" charset="0"/>
                  </a:endParaRPr>
                </a:p>
                <a:p>
                  <a:endParaRPr lang="en-US" sz="1600" dirty="0">
                    <a:latin typeface="Arial" charset="0"/>
                    <a:ea typeface="Arial" charset="0"/>
                    <a:cs typeface="Arial" charset="0"/>
                  </a:endParaRPr>
                </a:p>
                <a:p>
                  <a:endParaRPr lang="en-US" sz="1600" dirty="0">
                    <a:latin typeface="Arial" charset="0"/>
                    <a:ea typeface="Arial" charset="0"/>
                    <a:cs typeface="Arial" charset="0"/>
                  </a:endParaRPr>
                </a:p>
                <a:p>
                  <a:endParaRPr lang="en-US" sz="1600" dirty="0">
                    <a:latin typeface="Arial" charset="0"/>
                    <a:ea typeface="Arial" charset="0"/>
                    <a:cs typeface="Arial" charset="0"/>
                  </a:endParaRPr>
                </a:p>
                <a:p>
                  <a:endParaRPr lang="en-US" sz="1600" dirty="0">
                    <a:latin typeface="Arial" charset="0"/>
                    <a:ea typeface="Arial" charset="0"/>
                    <a:cs typeface="Arial" charset="0"/>
                  </a:endParaRPr>
                </a:p>
                <a:p>
                  <a:r>
                    <a:rPr lang="en-US" sz="1600" b="1" dirty="0">
                      <a:latin typeface="Arial" charset="0"/>
                      <a:ea typeface="Arial" charset="0"/>
                      <a:cs typeface="Arial" charset="0"/>
                    </a:rPr>
                    <a:t>Aqueous electrolyte:</a:t>
                  </a:r>
                </a:p>
                <a:p>
                  <a:endParaRPr lang="en-US" sz="700" b="1" dirty="0">
                    <a:latin typeface="Arial" charset="0"/>
                    <a:ea typeface="Arial" charset="0"/>
                    <a:cs typeface="Arial" charset="0"/>
                  </a:endParaRPr>
                </a:p>
                <a:p>
                  <a:endParaRPr lang="en-US" sz="700" b="1" dirty="0">
                    <a:latin typeface="Arial" charset="0"/>
                    <a:ea typeface="Arial" charset="0"/>
                    <a:cs typeface="Arial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80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 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𝐹𝑒</m:t>
                            </m:r>
                          </m:e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2+</m:t>
                            </m:r>
                          </m:sup>
                        </m:sSup>
                        <m:sSubSup>
                          <m:sSubSupPr>
                            <m:ctrlPr>
                              <a:rPr lang="en-US" sz="1800" i="1" dirty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SupPr>
                          <m:e>
                            <m:r>
                              <a:rPr lang="en-US" sz="1800" i="1" dirty="0">
                                <a:latin typeface="Cambria Math" panose="02040503050406030204" pitchFamily="18" charset="0"/>
                                <a:cs typeface="Arial" charset="0"/>
                              </a:rPr>
                              <m:t> </m:t>
                            </m:r>
                          </m:e>
                          <m:sub>
                            <m:r>
                              <a:rPr lang="en-US" sz="18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  <m:t>←</m:t>
                            </m:r>
                          </m:sub>
                          <m:sup>
                            <m:r>
                              <a:rPr lang="en-US" sz="18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  <m:t>→</m:t>
                            </m:r>
                          </m:sup>
                        </m:sSubSup>
                        <m:r>
                          <a:rPr lang="en-US" sz="1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cs typeface="Arial" charset="0"/>
                              </a:rPr>
                              <m:t>𝐹𝑒</m:t>
                            </m:r>
                          </m:e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3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cs typeface="Arial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1800" i="1" dirty="0"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  <m:t>+ </m:t>
                        </m:r>
                        <m:sSup>
                          <m:sSupPr>
                            <m:ctrlPr>
                              <a:rPr lang="en-US" sz="1800" i="1" dirty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pPr>
                          <m:e>
                            <m:r>
                              <a:rPr lang="en-US" sz="1800" i="1" dirty="0">
                                <a:latin typeface="Cambria Math" panose="02040503050406030204" pitchFamily="18" charset="0"/>
                                <a:cs typeface="Arial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800" i="1" dirty="0">
                                <a:latin typeface="Cambria Math" panose="02040503050406030204" pitchFamily="18" charset="0"/>
                                <a:cs typeface="Arial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NL" sz="1800" dirty="0">
                    <a:latin typeface="Arial" charset="0"/>
                    <a:ea typeface="Arial" charset="0"/>
                    <a:cs typeface="Arial" charset="0"/>
                  </a:endParaRPr>
                </a:p>
                <a:p>
                  <a:endParaRPr lang="en-US" sz="1600" dirty="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08BE3501-7D34-E4D6-4F7D-D404CFA77F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2086" y="4621594"/>
                  <a:ext cx="2214068" cy="3539430"/>
                </a:xfrm>
                <a:prstGeom prst="rect">
                  <a:avLst/>
                </a:prstGeom>
                <a:blipFill>
                  <a:blip r:embed="rId9"/>
                  <a:stretch>
                    <a:fillRect l="-1653" t="-516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F12ED9A-0803-C018-C586-A98374ED0898}"/>
                </a:ext>
              </a:extLst>
            </p:cNvPr>
            <p:cNvGrpSpPr/>
            <p:nvPr/>
          </p:nvGrpSpPr>
          <p:grpSpPr>
            <a:xfrm>
              <a:off x="3781507" y="5019114"/>
              <a:ext cx="2559621" cy="594594"/>
              <a:chOff x="4323642" y="5077156"/>
              <a:chExt cx="3385969" cy="786553"/>
            </a:xfrm>
          </p:grpSpPr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A4ECD905-7216-F7BE-EC63-F3865A4778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323642" y="5077156"/>
                <a:ext cx="1163145" cy="786553"/>
              </a:xfrm>
              <a:prstGeom prst="rect">
                <a:avLst/>
              </a:prstGeom>
            </p:spPr>
          </p:pic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id="{3EB2A32E-ABF3-9F5B-D9B6-AE5A2E6902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5799946" y="5077163"/>
                <a:ext cx="1162196" cy="785911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12F0B2D6-CA8E-89A8-4F9B-4789E1890693}"/>
                      </a:ext>
                    </a:extLst>
                  </p:cNvPr>
                  <p:cNvSpPr txBox="1"/>
                  <p:nvPr/>
                </p:nvSpPr>
                <p:spPr>
                  <a:xfrm>
                    <a:off x="5322249" y="5262306"/>
                    <a:ext cx="2387362" cy="48856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sz="1800" i="1" dirty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SupPr>
                          <m:e>
                            <m:r>
                              <a:rPr lang="en-US" sz="1800" b="0" i="1" dirty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 </m:t>
                            </m:r>
                          </m:e>
                          <m:sub>
                            <m:r>
                              <a:rPr lang="en-US" sz="180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  <m:t>←</m:t>
                            </m:r>
                          </m:sub>
                          <m:sup>
                            <m:r>
                              <a:rPr lang="en-US" sz="180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  <m:t>→</m:t>
                            </m:r>
                          </m:sup>
                        </m:sSubSup>
                      </m:oMath>
                    </a14:m>
                    <a:r>
                      <a:rPr lang="en-US" sz="1800" dirty="0">
                        <a:latin typeface="Arial" charset="0"/>
                        <a:ea typeface="Arial" charset="0"/>
                        <a:cs typeface="Arial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1800" b="0" i="0" dirty="0" smtClean="0"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  <m:t>                 </m:t>
                        </m:r>
                        <m:r>
                          <a:rPr lang="en-US" sz="1800" i="1" dirty="0"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  <m:t>+ </m:t>
                        </m:r>
                        <m:sSup>
                          <m:sSupPr>
                            <m:ctrlPr>
                              <a:rPr lang="en-US" sz="1800" i="1" dirty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pPr>
                          <m:e>
                            <m:r>
                              <a:rPr lang="en-US" sz="1800" i="1" dirty="0">
                                <a:latin typeface="Cambria Math" panose="02040503050406030204" pitchFamily="18" charset="0"/>
                                <a:cs typeface="Arial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800" i="1" dirty="0">
                                <a:latin typeface="Cambria Math" panose="02040503050406030204" pitchFamily="18" charset="0"/>
                                <a:cs typeface="Arial" charset="0"/>
                              </a:rPr>
                              <m:t>−</m:t>
                            </m:r>
                          </m:sup>
                        </m:sSup>
                      </m:oMath>
                    </a14:m>
                    <a:endParaRPr lang="en-NL" sz="1800" dirty="0">
                      <a:latin typeface="Arial" charset="0"/>
                      <a:ea typeface="Arial" charset="0"/>
                      <a:cs typeface="Arial" charset="0"/>
                    </a:endParaRPr>
                  </a:p>
                </p:txBody>
              </p:sp>
            </mc:Choice>
            <mc:Fallback xmlns="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11CAE34C-C5B2-7F92-A63E-00011559B04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22249" y="5262306"/>
                    <a:ext cx="2387362" cy="488567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N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28" name="Picture 27" descr="A close up of a sign&#10;&#10;Description automatically generated">
            <a:extLst>
              <a:ext uri="{FF2B5EF4-FFF2-40B4-BE49-F238E27FC236}">
                <a16:creationId xmlns:a16="http://schemas.microsoft.com/office/drawing/2014/main" id="{9775E973-5040-74B7-BF60-CAC51D063F0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104" y="4209329"/>
            <a:ext cx="1923572" cy="61661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41F9424-0C65-9505-4625-120A2D54AA4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80529" y="3683646"/>
            <a:ext cx="3527417" cy="2700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6702BB1-A7F9-55C7-FA0E-BBC34A6F153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38992" y="1156041"/>
            <a:ext cx="3527417" cy="2700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D018699-429E-F240-4E16-4B4A10B210D3}"/>
              </a:ext>
            </a:extLst>
          </p:cNvPr>
          <p:cNvSpPr/>
          <p:nvPr/>
        </p:nvSpPr>
        <p:spPr>
          <a:xfrm>
            <a:off x="5921804" y="1242535"/>
            <a:ext cx="5965392" cy="261350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FB2C2AB-9BC8-9FF4-4A67-F3444FAC819D}"/>
              </a:ext>
            </a:extLst>
          </p:cNvPr>
          <p:cNvSpPr/>
          <p:nvPr/>
        </p:nvSpPr>
        <p:spPr>
          <a:xfrm>
            <a:off x="5846310" y="3813091"/>
            <a:ext cx="5796822" cy="255723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45E2309-6B6F-8D62-DAFA-461F7D506862}"/>
              </a:ext>
            </a:extLst>
          </p:cNvPr>
          <p:cNvSpPr/>
          <p:nvPr/>
        </p:nvSpPr>
        <p:spPr>
          <a:xfrm>
            <a:off x="883140" y="4179717"/>
            <a:ext cx="4328005" cy="177406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30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16A29-7AD6-5BA3-ED2F-F83DCBE4E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FC8A1B-DAFD-18B0-EF39-115683FE09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1B5D98DA-1B30-8C40-DAA8-A826EEE1066C}"/>
              </a:ext>
            </a:extLst>
          </p:cNvPr>
          <p:cNvSpPr txBox="1">
            <a:spLocks/>
          </p:cNvSpPr>
          <p:nvPr/>
        </p:nvSpPr>
        <p:spPr>
          <a:xfrm>
            <a:off x="332510" y="302140"/>
            <a:ext cx="11519064" cy="9100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78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Assessing the versatility of pore network models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Pore network models connect microstructural effects with resulting battery performance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E247C1F0-4CFA-7E9E-A20B-40B3F1D3A5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80068" y="6170920"/>
            <a:ext cx="9486491" cy="612000"/>
          </a:xfrm>
        </p:spPr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Van der Heijden, M.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Encyclopedia of Energy Storage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Elsevier, 480-499 (2022)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625DD4-7B8D-80CE-0B7C-3D5A5884A69E}"/>
              </a:ext>
            </a:extLst>
          </p:cNvPr>
          <p:cNvGrpSpPr/>
          <p:nvPr/>
        </p:nvGrpSpPr>
        <p:grpSpPr>
          <a:xfrm>
            <a:off x="278033" y="878079"/>
            <a:ext cx="5520317" cy="2297286"/>
            <a:chOff x="1093014" y="946096"/>
            <a:chExt cx="5520317" cy="22972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260A2B0-121A-6D67-7E18-1753D5BE0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2A962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8917" y="973120"/>
              <a:ext cx="2474414" cy="227026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27F31D5-A2C1-4EEB-3DE7-4BF817ED5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014" y="946096"/>
              <a:ext cx="2619533" cy="2270262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095864F6-EEBB-2360-031F-107BA98F42E6}"/>
                </a:ext>
              </a:extLst>
            </p:cNvPr>
            <p:cNvCxnSpPr>
              <a:cxnSpLocks/>
            </p:cNvCxnSpPr>
            <p:nvPr/>
          </p:nvCxnSpPr>
          <p:spPr>
            <a:xfrm>
              <a:off x="3562917" y="2081226"/>
              <a:ext cx="7200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7188F99-C5D4-C353-4F1F-9B72087987F7}"/>
                </a:ext>
              </a:extLst>
            </p:cNvPr>
            <p:cNvSpPr txBox="1"/>
            <p:nvPr/>
          </p:nvSpPr>
          <p:spPr>
            <a:xfrm>
              <a:off x="3410593" y="1444522"/>
              <a:ext cx="107433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Network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extraction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F9C7B96-0A96-883A-C994-A674EA12AFBF}"/>
              </a:ext>
            </a:extLst>
          </p:cNvPr>
          <p:cNvGrpSpPr/>
          <p:nvPr/>
        </p:nvGrpSpPr>
        <p:grpSpPr>
          <a:xfrm>
            <a:off x="1088221" y="2850510"/>
            <a:ext cx="4024896" cy="910036"/>
            <a:chOff x="5000654" y="3445287"/>
            <a:chExt cx="6746214" cy="1525331"/>
          </a:xfrm>
        </p:grpSpPr>
        <p:pic>
          <p:nvPicPr>
            <p:cNvPr id="10" name="Picture 9" descr="A close up of a map&#10;&#10;Description automatically generated">
              <a:extLst>
                <a:ext uri="{FF2B5EF4-FFF2-40B4-BE49-F238E27FC236}">
                  <a16:creationId xmlns:a16="http://schemas.microsoft.com/office/drawing/2014/main" id="{EDBD2ED9-E444-74EB-6B54-4515275F39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51638" b="32878"/>
            <a:stretch/>
          </p:blipFill>
          <p:spPr>
            <a:xfrm>
              <a:off x="5000654" y="3445287"/>
              <a:ext cx="1770246" cy="152533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Picture 10" descr="A close up of a map&#10;&#10;Description automatically generated">
              <a:extLst>
                <a:ext uri="{FF2B5EF4-FFF2-40B4-BE49-F238E27FC236}">
                  <a16:creationId xmlns:a16="http://schemas.microsoft.com/office/drawing/2014/main" id="{44A45996-3BBD-D97D-ED90-B3E73BEA3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94" r="-1" b="32976"/>
            <a:stretch/>
          </p:blipFill>
          <p:spPr>
            <a:xfrm>
              <a:off x="9976622" y="3452002"/>
              <a:ext cx="1770246" cy="151861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3D036E4-B079-6DCE-EA4A-69AC6F00123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72454" y="4537842"/>
              <a:ext cx="636663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EFEE442-8B13-91F5-95DC-BEEEED69ADB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72454" y="4018238"/>
              <a:ext cx="636663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4764BC6-BA59-67E2-5DD0-3CBE84D0CF6B}"/>
                </a:ext>
              </a:extLst>
            </p:cNvPr>
            <p:cNvSpPr txBox="1"/>
            <p:nvPr/>
          </p:nvSpPr>
          <p:spPr>
            <a:xfrm>
              <a:off x="6935872" y="3717973"/>
              <a:ext cx="1355637" cy="567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charset="0"/>
                </a:rPr>
                <a:t>Void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8887872-6F7E-3AC6-000C-EFDB52DD629E}"/>
                </a:ext>
              </a:extLst>
            </p:cNvPr>
            <p:cNvSpPr txBox="1"/>
            <p:nvPr/>
          </p:nvSpPr>
          <p:spPr>
            <a:xfrm>
              <a:off x="6935872" y="4266958"/>
              <a:ext cx="1355637" cy="567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 charset="0"/>
                </a:rPr>
                <a:t>Solid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9E30A1E-33D4-DF8F-83CB-0D27CB867FBB}"/>
              </a:ext>
            </a:extLst>
          </p:cNvPr>
          <p:cNvGrpSpPr/>
          <p:nvPr/>
        </p:nvGrpSpPr>
        <p:grpSpPr>
          <a:xfrm>
            <a:off x="980099" y="4206740"/>
            <a:ext cx="2720702" cy="1724457"/>
            <a:chOff x="916834" y="4397298"/>
            <a:chExt cx="2720702" cy="1724457"/>
          </a:xfrm>
        </p:grpSpPr>
        <p:sp>
          <p:nvSpPr>
            <p:cNvPr id="17" name="Text Placeholder 4">
              <a:extLst>
                <a:ext uri="{FF2B5EF4-FFF2-40B4-BE49-F238E27FC236}">
                  <a16:creationId xmlns:a16="http://schemas.microsoft.com/office/drawing/2014/main" id="{5A850823-39B3-6EB5-BE51-3F149C40E6FC}"/>
                </a:ext>
              </a:extLst>
            </p:cNvPr>
            <p:cNvSpPr txBox="1">
              <a:spLocks/>
            </p:cNvSpPr>
            <p:nvPr/>
          </p:nvSpPr>
          <p:spPr>
            <a:xfrm>
              <a:off x="916834" y="4397298"/>
              <a:ext cx="2720702" cy="172445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539750" indent="-539750" algn="l" defTabSz="685783" rtl="0" eaLnBrk="1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071563" indent="-531813" algn="l" defTabSz="685783" rtl="0" eaLnBrk="1" latinLnBrk="0" hangingPunct="1">
                <a:lnSpc>
                  <a:spcPct val="150000"/>
                </a:lnSpc>
                <a:spcBef>
                  <a:spcPts val="150"/>
                </a:spcBef>
                <a:spcAft>
                  <a:spcPts val="150"/>
                </a:spcAft>
                <a:buFont typeface="Arial" panose="020B0604020202020204" pitchFamily="34" charset="0"/>
                <a:buChar char="•"/>
                <a:defRPr sz="2400" kern="1200" baseline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611313" indent="-541338" algn="l" defTabSz="685783" rtl="0" eaLnBrk="1" latinLnBrk="0" hangingPunct="1">
                <a:lnSpc>
                  <a:spcPct val="150000"/>
                </a:lnSpc>
                <a:spcBef>
                  <a:spcPts val="150"/>
                </a:spcBef>
                <a:spcAft>
                  <a:spcPts val="150"/>
                </a:spcAft>
                <a:buClrTx/>
                <a:buSzPct val="100000"/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071562" indent="0" algn="l" defTabSz="685783" rtl="0" eaLnBrk="1" latinLnBrk="0" hangingPunct="1">
                <a:lnSpc>
                  <a:spcPct val="150000"/>
                </a:lnSpc>
                <a:spcBef>
                  <a:spcPts val="150"/>
                </a:spcBef>
                <a:spcAft>
                  <a:spcPts val="150"/>
                </a:spcAft>
                <a:buClrTx/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611313" indent="-530225" algn="l" defTabSz="685783" rtl="0" eaLnBrk="1" latinLnBrk="0" hangingPunct="1">
                <a:lnSpc>
                  <a:spcPct val="150000"/>
                </a:lnSpc>
                <a:spcBef>
                  <a:spcPts val="150"/>
                </a:spcBef>
                <a:spcAft>
                  <a:spcPts val="150"/>
                </a:spcAft>
                <a:buClrTx/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1885904" indent="-171446" algn="l" defTabSz="685783" rtl="0" eaLnBrk="1" latinLnBrk="0" hangingPunct="1">
                <a:lnSpc>
                  <a:spcPct val="150000"/>
                </a:lnSpc>
                <a:spcBef>
                  <a:spcPts val="375"/>
                </a:spcBef>
                <a:buClrTx/>
                <a:buFontTx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95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86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78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783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charset="0"/>
                </a:rPr>
                <a:t>Iterative algorithm:</a:t>
              </a:r>
            </a:p>
            <a:p>
              <a:pPr marL="0" marR="0" lvl="0" indent="0" algn="l" defTabSz="685783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charset="0"/>
                </a:rPr>
                <a:t>1. Fluid transport</a:t>
              </a:r>
            </a:p>
            <a:p>
              <a:pPr marL="0" marR="0" lvl="0" indent="0" algn="l" defTabSz="685783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charset="0"/>
                </a:rPr>
                <a:t>2. Species transport</a:t>
              </a:r>
            </a:p>
            <a:p>
              <a:pPr marL="0" marR="0" lvl="0" indent="0" algn="l" defTabSz="685783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charset="0"/>
                </a:rPr>
                <a:t>3. Charge transport</a:t>
              </a:r>
            </a:p>
          </p:txBody>
        </p:sp>
        <p:sp>
          <p:nvSpPr>
            <p:cNvPr id="18" name="Jobb oldali kapcsos zárójel 149">
              <a:extLst>
                <a:ext uri="{FF2B5EF4-FFF2-40B4-BE49-F238E27FC236}">
                  <a16:creationId xmlns:a16="http://schemas.microsoft.com/office/drawing/2014/main" id="{5D621482-EE75-432F-73AD-8A500F559EBB}"/>
                </a:ext>
              </a:extLst>
            </p:cNvPr>
            <p:cNvSpPr/>
            <p:nvPr/>
          </p:nvSpPr>
          <p:spPr>
            <a:xfrm>
              <a:off x="2839893" y="5342359"/>
              <a:ext cx="292158" cy="706670"/>
            </a:xfrm>
            <a:prstGeom prst="rightBrace">
              <a:avLst>
                <a:gd name="adj1" fmla="val 8333"/>
                <a:gd name="adj2" fmla="val 48594"/>
              </a:avLst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C754345-381C-177D-5494-A77DE0E2A86F}"/>
                </a:ext>
              </a:extLst>
            </p:cNvPr>
            <p:cNvGrpSpPr/>
            <p:nvPr/>
          </p:nvGrpSpPr>
          <p:grpSpPr>
            <a:xfrm>
              <a:off x="3226379" y="5571248"/>
              <a:ext cx="275584" cy="261610"/>
              <a:chOff x="4738703" y="3325615"/>
              <a:chExt cx="798414" cy="757929"/>
            </a:xfrm>
          </p:grpSpPr>
          <p:sp>
            <p:nvSpPr>
              <p:cNvPr id="20" name="Arc 19">
                <a:extLst>
                  <a:ext uri="{FF2B5EF4-FFF2-40B4-BE49-F238E27FC236}">
                    <a16:creationId xmlns:a16="http://schemas.microsoft.com/office/drawing/2014/main" id="{26A7CE51-5C90-525E-B5CA-4D1B3A47337F}"/>
                  </a:ext>
                </a:extLst>
              </p:cNvPr>
              <p:cNvSpPr/>
              <p:nvPr/>
            </p:nvSpPr>
            <p:spPr>
              <a:xfrm rot="10800000" flipH="1" flipV="1">
                <a:off x="4771552" y="3325615"/>
                <a:ext cx="765565" cy="757929"/>
              </a:xfrm>
              <a:prstGeom prst="arc">
                <a:avLst>
                  <a:gd name="adj1" fmla="val 16200000"/>
                  <a:gd name="adj2" fmla="val 5329105"/>
                </a:avLst>
              </a:prstGeom>
              <a:ln w="2222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Arc 20">
                <a:extLst>
                  <a:ext uri="{FF2B5EF4-FFF2-40B4-BE49-F238E27FC236}">
                    <a16:creationId xmlns:a16="http://schemas.microsoft.com/office/drawing/2014/main" id="{D904A947-303C-D659-CF6C-83C7EA2776FE}"/>
                  </a:ext>
                </a:extLst>
              </p:cNvPr>
              <p:cNvSpPr/>
              <p:nvPr/>
            </p:nvSpPr>
            <p:spPr>
              <a:xfrm rot="10800000">
                <a:off x="4738703" y="3325615"/>
                <a:ext cx="765564" cy="757929"/>
              </a:xfrm>
              <a:prstGeom prst="arc">
                <a:avLst>
                  <a:gd name="adj1" fmla="val 16200000"/>
                  <a:gd name="adj2" fmla="val 5329105"/>
                </a:avLst>
              </a:prstGeom>
              <a:ln w="2222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2" name="Picture 21" descr="A close up of a sign&#10;&#10;Description automatically generated">
            <a:extLst>
              <a:ext uri="{FF2B5EF4-FFF2-40B4-BE49-F238E27FC236}">
                <a16:creationId xmlns:a16="http://schemas.microsoft.com/office/drawing/2014/main" id="{2B34A5BE-4C86-21E8-F5A1-B5F0606AA3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104" y="4209329"/>
            <a:ext cx="1923572" cy="6166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5DB5580-9B3A-22CF-51D0-1224A7B9010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8" t="83142" r="16936" b="14132"/>
          <a:stretch/>
        </p:blipFill>
        <p:spPr>
          <a:xfrm>
            <a:off x="10013396" y="5266605"/>
            <a:ext cx="987057" cy="12979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1DC495B-AD9C-E50F-270D-52ABBB6E2739}"/>
              </a:ext>
            </a:extLst>
          </p:cNvPr>
          <p:cNvGrpSpPr/>
          <p:nvPr/>
        </p:nvGrpSpPr>
        <p:grpSpPr>
          <a:xfrm>
            <a:off x="9466839" y="4963423"/>
            <a:ext cx="2042547" cy="505587"/>
            <a:chOff x="1842918" y="5686900"/>
            <a:chExt cx="4656853" cy="63040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AA1745A-0774-C92D-7776-D9A924DFC745}"/>
                </a:ext>
              </a:extLst>
            </p:cNvPr>
            <p:cNvSpPr txBox="1"/>
            <p:nvPr/>
          </p:nvSpPr>
          <p:spPr>
            <a:xfrm>
              <a:off x="2540693" y="5971922"/>
              <a:ext cx="3563802" cy="345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0                       100</a:t>
              </a:r>
              <a:endParaRPr kumimoji="0" lang="en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8FEBC61-DE29-AA72-FB34-2FACC017518D}"/>
                </a:ext>
              </a:extLst>
            </p:cNvPr>
            <p:cNvSpPr txBox="1"/>
            <p:nvPr/>
          </p:nvSpPr>
          <p:spPr>
            <a:xfrm>
              <a:off x="1842918" y="5686900"/>
              <a:ext cx="4656853" cy="383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Concentration [mol m</a:t>
              </a:r>
              <a:r>
                <a:rPr kumimoji="0" lang="en-US" sz="1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-3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]</a:t>
              </a:r>
              <a:endParaRPr kumimoji="0" lang="en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9ADB22F-B25D-E5C1-BB12-7A914E8330A8}"/>
              </a:ext>
            </a:extLst>
          </p:cNvPr>
          <p:cNvGrpSpPr/>
          <p:nvPr/>
        </p:nvGrpSpPr>
        <p:grpSpPr>
          <a:xfrm>
            <a:off x="6063147" y="2393917"/>
            <a:ext cx="2875777" cy="2229392"/>
            <a:chOff x="13242434" y="3651767"/>
            <a:chExt cx="2626875" cy="2036435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44D84E8-4E38-7DF7-549B-8CA9E90680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0" r="5546" b="21954"/>
            <a:stretch/>
          </p:blipFill>
          <p:spPr>
            <a:xfrm>
              <a:off x="13365480" y="3651767"/>
              <a:ext cx="2439178" cy="19961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37FF471-D21B-0517-6F6F-567150DDB920}"/>
                </a:ext>
              </a:extLst>
            </p:cNvPr>
            <p:cNvSpPr txBox="1"/>
            <p:nvPr/>
          </p:nvSpPr>
          <p:spPr>
            <a:xfrm>
              <a:off x="13624560" y="5349648"/>
              <a:ext cx="188214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Thickness [-]</a:t>
              </a:r>
              <a:endParaRPr kumimoji="0" lang="en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DD857E5-8183-E3C0-7430-D7BB9E5E0371}"/>
                </a:ext>
              </a:extLst>
            </p:cNvPr>
            <p:cNvSpPr txBox="1"/>
            <p:nvPr/>
          </p:nvSpPr>
          <p:spPr>
            <a:xfrm rot="16200000">
              <a:off x="12562770" y="4331431"/>
              <a:ext cx="169788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Length [-]</a:t>
              </a:r>
              <a:endParaRPr kumimoji="0" lang="en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EB7E488-5F0F-DB20-B359-3592C84717A9}"/>
                </a:ext>
              </a:extLst>
            </p:cNvPr>
            <p:cNvSpPr txBox="1"/>
            <p:nvPr/>
          </p:nvSpPr>
          <p:spPr>
            <a:xfrm rot="5400000">
              <a:off x="14851091" y="4331971"/>
              <a:ext cx="169788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Current [-]</a:t>
              </a:r>
              <a:endParaRPr kumimoji="0" lang="en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3776182-7806-BFD1-C219-8D653FD16322}"/>
              </a:ext>
            </a:extLst>
          </p:cNvPr>
          <p:cNvGrpSpPr/>
          <p:nvPr/>
        </p:nvGrpSpPr>
        <p:grpSpPr>
          <a:xfrm>
            <a:off x="8940853" y="2005860"/>
            <a:ext cx="3086452" cy="2634874"/>
            <a:chOff x="9142864" y="3272534"/>
            <a:chExt cx="3007364" cy="2567357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1A8C5AC-1458-97E7-81E7-7AA002049C13}"/>
                </a:ext>
              </a:extLst>
            </p:cNvPr>
            <p:cNvGrpSpPr/>
            <p:nvPr/>
          </p:nvGrpSpPr>
          <p:grpSpPr>
            <a:xfrm>
              <a:off x="9142864" y="3272534"/>
              <a:ext cx="3007364" cy="2546778"/>
              <a:chOff x="9343418" y="4023045"/>
              <a:chExt cx="2616024" cy="2215371"/>
            </a:xfrm>
          </p:grpSpPr>
          <p:pic>
            <p:nvPicPr>
              <p:cNvPr id="38" name="Picture 37" descr="A picture containing indoor, vegetable&#10;&#10;Description automatically generated">
                <a:extLst>
                  <a:ext uri="{FF2B5EF4-FFF2-40B4-BE49-F238E27FC236}">
                    <a16:creationId xmlns:a16="http://schemas.microsoft.com/office/drawing/2014/main" id="{0DD9D958-44B3-9E69-0AB4-F800762CE8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5178"/>
              <a:stretch/>
            </p:blipFill>
            <p:spPr>
              <a:xfrm>
                <a:off x="9343418" y="4023045"/>
                <a:ext cx="2616024" cy="1905225"/>
              </a:xfrm>
              <a:prstGeom prst="rect">
                <a:avLst/>
              </a:prstGeom>
            </p:spPr>
          </p:pic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4EFB94E2-235F-A612-C59E-BEFFCE39D823}"/>
                  </a:ext>
                </a:extLst>
              </p:cNvPr>
              <p:cNvGrpSpPr/>
              <p:nvPr/>
            </p:nvGrpSpPr>
            <p:grpSpPr>
              <a:xfrm>
                <a:off x="10884844" y="5961415"/>
                <a:ext cx="699230" cy="277001"/>
                <a:chOff x="3101989" y="2635108"/>
                <a:chExt cx="536134" cy="212390"/>
              </a:xfrm>
            </p:grpSpPr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C43F3D4F-BD08-E56F-9923-DD570D39BF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17355" y="2646794"/>
                  <a:ext cx="276030" cy="0"/>
                </a:xfrm>
                <a:prstGeom prst="line">
                  <a:avLst/>
                </a:prstGeom>
                <a:ln w="508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8CE03971-2F4B-CE96-C397-D1477B2B832C}"/>
                    </a:ext>
                  </a:extLst>
                </p:cNvPr>
                <p:cNvSpPr txBox="1"/>
                <p:nvPr/>
              </p:nvSpPr>
              <p:spPr>
                <a:xfrm>
                  <a:off x="3101989" y="2635108"/>
                  <a:ext cx="536134" cy="2123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250 </a:t>
                  </a:r>
                  <a:r>
                    <a:rPr kumimoji="0" lang="el-GR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mbria Math" panose="02040503050406030204" pitchFamily="18" charset="0"/>
                      <a:cs typeface="Arial" panose="020B0604020202020204" pitchFamily="34" charset="0"/>
                    </a:rPr>
                    <a:t>μ</a:t>
                  </a: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mbria Math" panose="02040503050406030204" pitchFamily="18" charset="0"/>
                      <a:cs typeface="Arial" panose="020B0604020202020204" pitchFamily="34" charset="0"/>
                    </a:rPr>
                    <a:t>m</a:t>
                  </a:r>
                  <a:endParaRPr kumimoji="0" lang="en-NL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D786094-DA83-A0E9-8AFC-4386D2345B26}"/>
                </a:ext>
              </a:extLst>
            </p:cNvPr>
            <p:cNvGrpSpPr/>
            <p:nvPr/>
          </p:nvGrpSpPr>
          <p:grpSpPr>
            <a:xfrm>
              <a:off x="10559120" y="5521696"/>
              <a:ext cx="190882" cy="304459"/>
              <a:chOff x="8759281" y="5418870"/>
              <a:chExt cx="190882" cy="304459"/>
            </a:xfrm>
          </p:grpSpPr>
          <p:sp>
            <p:nvSpPr>
              <p:cNvPr id="36" name="Isosceles Triangle 35">
                <a:extLst>
                  <a:ext uri="{FF2B5EF4-FFF2-40B4-BE49-F238E27FC236}">
                    <a16:creationId xmlns:a16="http://schemas.microsoft.com/office/drawing/2014/main" id="{85A43CD4-FDA7-3108-53A1-24153DBA677C}"/>
                  </a:ext>
                </a:extLst>
              </p:cNvPr>
              <p:cNvSpPr/>
              <p:nvPr/>
            </p:nvSpPr>
            <p:spPr>
              <a:xfrm>
                <a:off x="8759281" y="5418870"/>
                <a:ext cx="190882" cy="64482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" name="Trapezoid 36">
                <a:extLst>
                  <a:ext uri="{FF2B5EF4-FFF2-40B4-BE49-F238E27FC236}">
                    <a16:creationId xmlns:a16="http://schemas.microsoft.com/office/drawing/2014/main" id="{9CD5E592-93F3-23A4-9B4C-3CFF6B9661FE}"/>
                  </a:ext>
                </a:extLst>
              </p:cNvPr>
              <p:cNvSpPr/>
              <p:nvPr/>
            </p:nvSpPr>
            <p:spPr>
              <a:xfrm>
                <a:off x="8775813" y="5483350"/>
                <a:ext cx="159434" cy="239979"/>
              </a:xfrm>
              <a:prstGeom prst="trapezoid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8FA8A7A-E53A-4C95-5635-DB5A6A5805FB}"/>
                </a:ext>
              </a:extLst>
            </p:cNvPr>
            <p:cNvSpPr txBox="1"/>
            <p:nvPr/>
          </p:nvSpPr>
          <p:spPr>
            <a:xfrm>
              <a:off x="9187949" y="5501338"/>
              <a:ext cx="1447831" cy="338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Flow direction</a:t>
              </a:r>
              <a:endParaRPr kumimoji="0" lang="en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15A4B3D-19A6-7444-F4C3-ACCF34C43869}"/>
              </a:ext>
            </a:extLst>
          </p:cNvPr>
          <p:cNvGrpSpPr/>
          <p:nvPr/>
        </p:nvGrpSpPr>
        <p:grpSpPr>
          <a:xfrm>
            <a:off x="6433625" y="4955791"/>
            <a:ext cx="2115889" cy="507048"/>
            <a:chOff x="1778882" y="5686898"/>
            <a:chExt cx="4779909" cy="632229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582F35D-532D-3D33-E6E5-23DD6C1E3094}"/>
                </a:ext>
              </a:extLst>
            </p:cNvPr>
            <p:cNvSpPr txBox="1"/>
            <p:nvPr/>
          </p:nvSpPr>
          <p:spPr>
            <a:xfrm>
              <a:off x="1778882" y="5973742"/>
              <a:ext cx="4779909" cy="345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</a:t>
              </a:r>
              <a:r>
                <a:rPr kumimoji="0" lang="en-US" sz="1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                                 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</a:t>
              </a:r>
              <a:r>
                <a:rPr kumimoji="0" lang="en-US" sz="1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0122162-A0F7-9C6A-45A9-F511B3483D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18" t="83142" r="16936" b="14132"/>
            <a:stretch/>
          </p:blipFill>
          <p:spPr>
            <a:xfrm>
              <a:off x="3094058" y="6068299"/>
              <a:ext cx="2229816" cy="161835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7B2D434-B858-3F4A-2D78-715E50FBBCFB}"/>
                </a:ext>
              </a:extLst>
            </p:cNvPr>
            <p:cNvSpPr txBox="1"/>
            <p:nvPr/>
          </p:nvSpPr>
          <p:spPr>
            <a:xfrm>
              <a:off x="2707719" y="5686898"/>
              <a:ext cx="3042014" cy="3837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Current [A m</a:t>
              </a:r>
              <a:r>
                <a:rPr kumimoji="0" lang="en-US" sz="1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-3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]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D8721C5C-8B27-04F7-0AB9-22207922F6DF}"/>
              </a:ext>
            </a:extLst>
          </p:cNvPr>
          <p:cNvSpPr txBox="1"/>
          <p:nvPr/>
        </p:nvSpPr>
        <p:spPr>
          <a:xfrm>
            <a:off x="6597790" y="1923095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Current profile:</a:t>
            </a:r>
            <a:endParaRPr kumimoji="0" lang="en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C2E347F-8213-9BAD-5BDB-6F13A9595E80}"/>
              </a:ext>
            </a:extLst>
          </p:cNvPr>
          <p:cNvSpPr txBox="1"/>
          <p:nvPr/>
        </p:nvSpPr>
        <p:spPr>
          <a:xfrm>
            <a:off x="9197438" y="1923095"/>
            <a:ext cx="2595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Concentration profile:</a:t>
            </a:r>
            <a:endParaRPr kumimoji="0" lang="en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8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UE - EMS master Layout">
  <a:themeElements>
    <a:clrScheme name="TUe_kleuren">
      <a:dk1>
        <a:sysClr val="windowText" lastClr="000000"/>
      </a:dk1>
      <a:lt1>
        <a:sysClr val="window" lastClr="FFFFFF"/>
      </a:lt1>
      <a:dk2>
        <a:srgbClr val="C81919"/>
      </a:dk2>
      <a:lt2>
        <a:srgbClr val="101073"/>
      </a:lt2>
      <a:accent1>
        <a:srgbClr val="C81919"/>
      </a:accent1>
      <a:accent2>
        <a:srgbClr val="101073"/>
      </a:accent2>
      <a:accent3>
        <a:srgbClr val="0066CC"/>
      </a:accent3>
      <a:accent4>
        <a:srgbClr val="00A2DE"/>
      </a:accent4>
      <a:accent5>
        <a:srgbClr val="84D200"/>
      </a:accent5>
      <a:accent6>
        <a:srgbClr val="CEDF00"/>
      </a:accent6>
      <a:hlink>
        <a:srgbClr val="0563C1"/>
      </a:hlink>
      <a:folHlink>
        <a:srgbClr val="954F72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2000" dirty="0">
            <a:latin typeface="Arial" charset="0"/>
            <a:ea typeface="Arial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MS - template master for presentations - last update 2022.05.18" id="{6FCC9E2E-D3FC-43EC-968A-D9241E394AF3}" vid="{0BC6F8D2-5262-421D-8F54-A30F286DC4FC}"/>
    </a:ext>
  </a:extLst>
</a:theme>
</file>

<file path=ppt/theme/theme3.xml><?xml version="1.0" encoding="utf-8"?>
<a:theme xmlns:a="http://schemas.openxmlformats.org/drawingml/2006/main" name="1_TUE - EMS master Layout">
  <a:themeElements>
    <a:clrScheme name="TUe_kleuren">
      <a:dk1>
        <a:sysClr val="windowText" lastClr="000000"/>
      </a:dk1>
      <a:lt1>
        <a:sysClr val="window" lastClr="FFFFFF"/>
      </a:lt1>
      <a:dk2>
        <a:srgbClr val="C81919"/>
      </a:dk2>
      <a:lt2>
        <a:srgbClr val="101073"/>
      </a:lt2>
      <a:accent1>
        <a:srgbClr val="C81919"/>
      </a:accent1>
      <a:accent2>
        <a:srgbClr val="101073"/>
      </a:accent2>
      <a:accent3>
        <a:srgbClr val="0066CC"/>
      </a:accent3>
      <a:accent4>
        <a:srgbClr val="00A2DE"/>
      </a:accent4>
      <a:accent5>
        <a:srgbClr val="84D200"/>
      </a:accent5>
      <a:accent6>
        <a:srgbClr val="CEDF00"/>
      </a:accent6>
      <a:hlink>
        <a:srgbClr val="0563C1"/>
      </a:hlink>
      <a:folHlink>
        <a:srgbClr val="954F72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2000" dirty="0">
            <a:latin typeface="Arial" charset="0"/>
            <a:ea typeface="Arial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MS - template master for presentations - last update 2022.05.18" id="{6FCC9E2E-D3FC-43EC-968A-D9241E394AF3}" vid="{0BC6F8D2-5262-421D-8F54-A30F286DC4F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3927</TotalTime>
  <Words>1889</Words>
  <Application>Microsoft Office PowerPoint</Application>
  <PresentationFormat>Widescreen</PresentationFormat>
  <Paragraphs>564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Aptos</vt:lpstr>
      <vt:lpstr>Aptos Display</vt:lpstr>
      <vt:lpstr>Arial</vt:lpstr>
      <vt:lpstr>Calibri</vt:lpstr>
      <vt:lpstr>Cambria Math</vt:lpstr>
      <vt:lpstr>Wingdings</vt:lpstr>
      <vt:lpstr>Office Theme</vt:lpstr>
      <vt:lpstr>TUE - EMS master Layout</vt:lpstr>
      <vt:lpstr>1_TUE - EMS master Layout</vt:lpstr>
      <vt:lpstr>Engineering Porous Electrodes for Redox Flow Batteries  Modeling, Diagnostics, and Manufacturing Maxime van der Heijden</vt:lpstr>
      <vt:lpstr>Urgent need for renewable technologies and energy storage at a large scale  Redox flow batteries for energy storage on a daily basis</vt:lpstr>
      <vt:lpstr>Urgent need for renewable technologies and energy storage at a large scale  Efficiency losses hamper widespread implementation</vt:lpstr>
      <vt:lpstr>Urgent need for renewable technologies and energy storage at a large scale  We need tailored electrode microstructures for redox flow batteries</vt:lpstr>
      <vt:lpstr>Urgent need for renewable technologies and energy storage at a large scale  Engineering porous materials for electrochemical devices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Genetic optimization of electrode structures  Bimodal pore size distribution enhances the performance</vt:lpstr>
      <vt:lpstr>Genetic optimization of electrode structures  Bimodal pore size distribution enhances the performance</vt:lpstr>
      <vt:lpstr>Towards realistic battery operation  Unique electrode structures are needed for a given reactor design and operating conditions</vt:lpstr>
      <vt:lpstr>Towards realistic battery operation  Enhancing the performance of conventional electrode designs </vt:lpstr>
      <vt:lpstr>The effect of the electrolyte chemistry on the electrode optimization The trade-off between electrochemically active surface area and through-plane conductivity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step - Engineering porous electrodes for redox flow batteries Additive manufacturing of porous electrodes</vt:lpstr>
      <vt:lpstr>PowerPoint Presentation</vt:lpstr>
      <vt:lpstr>Acknowledgments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Manufacturing of Electrochemical Devices – AMED</dc:title>
  <dc:creator>Heijden, Maxime van der</dc:creator>
  <cp:lastModifiedBy>Heijden, Maxime van der</cp:lastModifiedBy>
  <cp:revision>192</cp:revision>
  <dcterms:created xsi:type="dcterms:W3CDTF">2024-03-27T14:50:43Z</dcterms:created>
  <dcterms:modified xsi:type="dcterms:W3CDTF">2024-12-10T14:27:24Z</dcterms:modified>
</cp:coreProperties>
</file>